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sldIdLst>
    <p:sldId id="260" r:id="rId5"/>
    <p:sldId id="277" r:id="rId6"/>
    <p:sldId id="258" r:id="rId7"/>
    <p:sldId id="286" r:id="rId8"/>
    <p:sldId id="282" r:id="rId9"/>
    <p:sldId id="283" r:id="rId10"/>
    <p:sldId id="264" r:id="rId11"/>
    <p:sldId id="273" r:id="rId12"/>
    <p:sldId id="280" r:id="rId13"/>
    <p:sldId id="284" r:id="rId14"/>
    <p:sldId id="285" r:id="rId15"/>
    <p:sldId id="261" r:id="rId16"/>
  </p:sldIdLst>
  <p:sldSz cx="6858000" cy="9906000" type="A4"/>
  <p:notesSz cx="4562475" cy="67945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E00"/>
    <a:srgbClr val="00CC00"/>
    <a:srgbClr val="009A44"/>
    <a:srgbClr val="D9080A"/>
    <a:srgbClr val="FFF8C1"/>
    <a:srgbClr val="BFD6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E5262B-8285-4888-9DB0-F06EF9519D9A}" v="6" dt="2025-01-17T08:07:17.7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中間スタイル 4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0" autoAdjust="0"/>
    <p:restoredTop sz="93784" autoAdjust="0"/>
  </p:normalViewPr>
  <p:slideViewPr>
    <p:cSldViewPr snapToGrid="0">
      <p:cViewPr varScale="1">
        <p:scale>
          <a:sx n="54" d="100"/>
          <a:sy n="54" d="100"/>
        </p:scale>
        <p:origin x="1236" y="72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中田 進(NAKATA Susumu)" userId="75e2c31e-a80d-49c5-a7cc-fe7bc930b06d" providerId="ADAL" clId="{860EE2EE-02CB-4482-B0E3-CCED97B0FC3A}"/>
    <pc:docChg chg="modSld">
      <pc:chgData name="中田 進(NAKATA Susumu)" userId="75e2c31e-a80d-49c5-a7cc-fe7bc930b06d" providerId="ADAL" clId="{860EE2EE-02CB-4482-B0E3-CCED97B0FC3A}" dt="2024-11-08T04:04:42.425" v="15" actId="20577"/>
      <pc:docMkLst>
        <pc:docMk/>
      </pc:docMkLst>
      <pc:sldChg chg="modSp mod">
        <pc:chgData name="中田 進(NAKATA Susumu)" userId="75e2c31e-a80d-49c5-a7cc-fe7bc930b06d" providerId="ADAL" clId="{860EE2EE-02CB-4482-B0E3-CCED97B0FC3A}" dt="2024-11-08T04:04:42.425" v="15" actId="20577"/>
        <pc:sldMkLst>
          <pc:docMk/>
          <pc:sldMk cId="1785075617" sldId="264"/>
        </pc:sldMkLst>
        <pc:graphicFrameChg chg="modGraphic">
          <ac:chgData name="中田 進(NAKATA Susumu)" userId="75e2c31e-a80d-49c5-a7cc-fe7bc930b06d" providerId="ADAL" clId="{860EE2EE-02CB-4482-B0E3-CCED97B0FC3A}" dt="2024-11-08T04:04:42.425" v="15" actId="20577"/>
          <ac:graphicFrameMkLst>
            <pc:docMk/>
            <pc:sldMk cId="1785075617" sldId="264"/>
            <ac:graphicFrameMk id="3" creationId="{3FCFA558-DB16-BB29-1B8D-82662D30CCC6}"/>
          </ac:graphicFrameMkLst>
        </pc:graphicFrameChg>
      </pc:sldChg>
    </pc:docChg>
  </pc:docChgLst>
  <pc:docChgLst>
    <pc:chgData name="本間 春香(HOMMA Haruka)" userId="90c26283-9d43-4ee1-a60a-6a6aa48d5d4c" providerId="ADAL" clId="{30FBCD39-F07F-4911-B7B5-4ADEBDF7DC90}"/>
    <pc:docChg chg="undo custSel modSld sldOrd modNotesMaster">
      <pc:chgData name="本間 春香(HOMMA Haruka)" userId="90c26283-9d43-4ee1-a60a-6a6aa48d5d4c" providerId="ADAL" clId="{30FBCD39-F07F-4911-B7B5-4ADEBDF7DC90}" dt="2024-11-05T00:12:46.686" v="1456" actId="12788"/>
      <pc:docMkLst>
        <pc:docMk/>
      </pc:docMkLst>
      <pc:sldChg chg="modSp mod">
        <pc:chgData name="本間 春香(HOMMA Haruka)" userId="90c26283-9d43-4ee1-a60a-6a6aa48d5d4c" providerId="ADAL" clId="{30FBCD39-F07F-4911-B7B5-4ADEBDF7DC90}" dt="2024-11-05T00:06:01.203" v="1305" actId="1035"/>
        <pc:sldMkLst>
          <pc:docMk/>
          <pc:sldMk cId="3040943516" sldId="259"/>
        </pc:sldMkLst>
        <pc:spChg chg="mod">
          <ac:chgData name="本間 春香(HOMMA Haruka)" userId="90c26283-9d43-4ee1-a60a-6a6aa48d5d4c" providerId="ADAL" clId="{30FBCD39-F07F-4911-B7B5-4ADEBDF7DC90}" dt="2024-11-05T00:03:35.774" v="1229" actId="1035"/>
          <ac:spMkLst>
            <pc:docMk/>
            <pc:sldMk cId="3040943516" sldId="259"/>
            <ac:spMk id="7" creationId="{4679D455-134F-8054-F93D-6AC69DAF5836}"/>
          </ac:spMkLst>
        </pc:spChg>
        <pc:spChg chg="mod">
          <ac:chgData name="本間 春香(HOMMA Haruka)" userId="90c26283-9d43-4ee1-a60a-6a6aa48d5d4c" providerId="ADAL" clId="{30FBCD39-F07F-4911-B7B5-4ADEBDF7DC90}" dt="2024-11-05T00:04:37.733" v="1255" actId="1035"/>
          <ac:spMkLst>
            <pc:docMk/>
            <pc:sldMk cId="3040943516" sldId="259"/>
            <ac:spMk id="22" creationId="{62B9BAE3-8160-18BA-AE9A-BB0C25F97C00}"/>
          </ac:spMkLst>
        </pc:spChg>
        <pc:spChg chg="mod">
          <ac:chgData name="本間 春香(HOMMA Haruka)" userId="90c26283-9d43-4ee1-a60a-6a6aa48d5d4c" providerId="ADAL" clId="{30FBCD39-F07F-4911-B7B5-4ADEBDF7DC90}" dt="2024-11-05T00:06:01.203" v="1305" actId="1035"/>
          <ac:spMkLst>
            <pc:docMk/>
            <pc:sldMk cId="3040943516" sldId="259"/>
            <ac:spMk id="26" creationId="{A5DE7187-BD47-B7DD-AA30-10F03957E72D}"/>
          </ac:spMkLst>
        </pc:spChg>
        <pc:spChg chg="mod">
          <ac:chgData name="本間 春香(HOMMA Haruka)" userId="90c26283-9d43-4ee1-a60a-6a6aa48d5d4c" providerId="ADAL" clId="{30FBCD39-F07F-4911-B7B5-4ADEBDF7DC90}" dt="2024-11-05T00:05:50.613" v="1294" actId="12788"/>
          <ac:spMkLst>
            <pc:docMk/>
            <pc:sldMk cId="3040943516" sldId="259"/>
            <ac:spMk id="28" creationId="{670A9965-4857-17D7-BC1E-DE881834FD45}"/>
          </ac:spMkLst>
        </pc:spChg>
        <pc:spChg chg="mod">
          <ac:chgData name="本間 春香(HOMMA Haruka)" userId="90c26283-9d43-4ee1-a60a-6a6aa48d5d4c" providerId="ADAL" clId="{30FBCD39-F07F-4911-B7B5-4ADEBDF7DC90}" dt="2024-11-05T00:05:50.613" v="1294" actId="12788"/>
          <ac:spMkLst>
            <pc:docMk/>
            <pc:sldMk cId="3040943516" sldId="259"/>
            <ac:spMk id="29" creationId="{AD7AA0A7-668E-DD4E-88A5-202ED71FC276}"/>
          </ac:spMkLst>
        </pc:spChg>
        <pc:spChg chg="mod">
          <ac:chgData name="本間 春香(HOMMA Haruka)" userId="90c26283-9d43-4ee1-a60a-6a6aa48d5d4c" providerId="ADAL" clId="{30FBCD39-F07F-4911-B7B5-4ADEBDF7DC90}" dt="2024-11-05T00:05:50.613" v="1294" actId="12788"/>
          <ac:spMkLst>
            <pc:docMk/>
            <pc:sldMk cId="3040943516" sldId="259"/>
            <ac:spMk id="31" creationId="{F2EDB5DE-15FB-248A-2A0E-5212E6D46C69}"/>
          </ac:spMkLst>
        </pc:spChg>
        <pc:spChg chg="mod">
          <ac:chgData name="本間 春香(HOMMA Haruka)" userId="90c26283-9d43-4ee1-a60a-6a6aa48d5d4c" providerId="ADAL" clId="{30FBCD39-F07F-4911-B7B5-4ADEBDF7DC90}" dt="2024-11-05T00:05:50.613" v="1294" actId="12788"/>
          <ac:spMkLst>
            <pc:docMk/>
            <pc:sldMk cId="3040943516" sldId="259"/>
            <ac:spMk id="32" creationId="{789759F5-C6CB-58AB-E601-6257810FE599}"/>
          </ac:spMkLst>
        </pc:spChg>
        <pc:spChg chg="mod">
          <ac:chgData name="本間 春香(HOMMA Haruka)" userId="90c26283-9d43-4ee1-a60a-6a6aa48d5d4c" providerId="ADAL" clId="{30FBCD39-F07F-4911-B7B5-4ADEBDF7DC90}" dt="2024-11-05T00:05:50.613" v="1294" actId="12788"/>
          <ac:spMkLst>
            <pc:docMk/>
            <pc:sldMk cId="3040943516" sldId="259"/>
            <ac:spMk id="33" creationId="{97A3C046-B99A-33CF-1E0E-7F7478032F38}"/>
          </ac:spMkLst>
        </pc:spChg>
        <pc:spChg chg="mod">
          <ac:chgData name="本間 春香(HOMMA Haruka)" userId="90c26283-9d43-4ee1-a60a-6a6aa48d5d4c" providerId="ADAL" clId="{30FBCD39-F07F-4911-B7B5-4ADEBDF7DC90}" dt="2024-11-05T00:04:44.200" v="1257" actId="1076"/>
          <ac:spMkLst>
            <pc:docMk/>
            <pc:sldMk cId="3040943516" sldId="259"/>
            <ac:spMk id="40" creationId="{685BB323-9E2B-2B99-9633-212A3A98968C}"/>
          </ac:spMkLst>
        </pc:spChg>
        <pc:spChg chg="mod">
          <ac:chgData name="本間 春香(HOMMA Haruka)" userId="90c26283-9d43-4ee1-a60a-6a6aa48d5d4c" providerId="ADAL" clId="{30FBCD39-F07F-4911-B7B5-4ADEBDF7DC90}" dt="2024-11-05T00:06:01.203" v="1305" actId="1035"/>
          <ac:spMkLst>
            <pc:docMk/>
            <pc:sldMk cId="3040943516" sldId="259"/>
            <ac:spMk id="41" creationId="{92D880B4-23A1-5ED4-183B-EC538195108C}"/>
          </ac:spMkLst>
        </pc:spChg>
        <pc:spChg chg="mod">
          <ac:chgData name="本間 春香(HOMMA Haruka)" userId="90c26283-9d43-4ee1-a60a-6a6aa48d5d4c" providerId="ADAL" clId="{30FBCD39-F07F-4911-B7B5-4ADEBDF7DC90}" dt="2024-11-05T00:04:37.733" v="1255" actId="1035"/>
          <ac:spMkLst>
            <pc:docMk/>
            <pc:sldMk cId="3040943516" sldId="259"/>
            <ac:spMk id="44" creationId="{C3BF77F9-A7B5-E375-77F3-5D2E700E9448}"/>
          </ac:spMkLst>
        </pc:spChg>
        <pc:spChg chg="mod">
          <ac:chgData name="本間 春香(HOMMA Haruka)" userId="90c26283-9d43-4ee1-a60a-6a6aa48d5d4c" providerId="ADAL" clId="{30FBCD39-F07F-4911-B7B5-4ADEBDF7DC90}" dt="2024-11-05T00:06:01.203" v="1305" actId="1035"/>
          <ac:spMkLst>
            <pc:docMk/>
            <pc:sldMk cId="3040943516" sldId="259"/>
            <ac:spMk id="45" creationId="{E5C0C063-018C-B7EF-F4B1-3BDE121AE9A7}"/>
          </ac:spMkLst>
        </pc:spChg>
        <pc:picChg chg="mod">
          <ac:chgData name="本間 春香(HOMMA Haruka)" userId="90c26283-9d43-4ee1-a60a-6a6aa48d5d4c" providerId="ADAL" clId="{30FBCD39-F07F-4911-B7B5-4ADEBDF7DC90}" dt="2024-11-05T00:05:50.613" v="1294" actId="12788"/>
          <ac:picMkLst>
            <pc:docMk/>
            <pc:sldMk cId="3040943516" sldId="259"/>
            <ac:picMk id="3074" creationId="{F079E269-D913-B212-C938-4EA5B0A581CA}"/>
          </ac:picMkLst>
        </pc:picChg>
      </pc:sldChg>
      <pc:sldChg chg="delSp modSp mod">
        <pc:chgData name="本間 春香(HOMMA Haruka)" userId="90c26283-9d43-4ee1-a60a-6a6aa48d5d4c" providerId="ADAL" clId="{30FBCD39-F07F-4911-B7B5-4ADEBDF7DC90}" dt="2024-11-05T00:12:46.686" v="1456" actId="12788"/>
        <pc:sldMkLst>
          <pc:docMk/>
          <pc:sldMk cId="439552361" sldId="260"/>
        </pc:sldMkLst>
        <pc:spChg chg="del">
          <ac:chgData name="本間 春香(HOMMA Haruka)" userId="90c26283-9d43-4ee1-a60a-6a6aa48d5d4c" providerId="ADAL" clId="{30FBCD39-F07F-4911-B7B5-4ADEBDF7DC90}" dt="2024-11-05T00:12:40.935" v="1455" actId="478"/>
          <ac:spMkLst>
            <pc:docMk/>
            <pc:sldMk cId="439552361" sldId="260"/>
            <ac:spMk id="4" creationId="{D7B9FD05-C05E-CDF9-F954-FAEE2CEA261A}"/>
          </ac:spMkLst>
        </pc:spChg>
        <pc:spChg chg="mod">
          <ac:chgData name="本間 春香(HOMMA Haruka)" userId="90c26283-9d43-4ee1-a60a-6a6aa48d5d4c" providerId="ADAL" clId="{30FBCD39-F07F-4911-B7B5-4ADEBDF7DC90}" dt="2024-11-05T00:12:46.686" v="1456" actId="12788"/>
          <ac:spMkLst>
            <pc:docMk/>
            <pc:sldMk cId="439552361" sldId="260"/>
            <ac:spMk id="17" creationId="{CAB17153-2A67-C17D-4095-FB99C37094A1}"/>
          </ac:spMkLst>
        </pc:spChg>
        <pc:picChg chg="mod modCrop">
          <ac:chgData name="本間 春香(HOMMA Haruka)" userId="90c26283-9d43-4ee1-a60a-6a6aa48d5d4c" providerId="ADAL" clId="{30FBCD39-F07F-4911-B7B5-4ADEBDF7DC90}" dt="2024-11-05T00:12:07.478" v="1453" actId="732"/>
          <ac:picMkLst>
            <pc:docMk/>
            <pc:sldMk cId="439552361" sldId="260"/>
            <ac:picMk id="6" creationId="{F79A5CB5-B8B9-954C-F1C7-4A9B53C1F6FE}"/>
          </ac:picMkLst>
        </pc:picChg>
        <pc:picChg chg="del">
          <ac:chgData name="本間 春香(HOMMA Haruka)" userId="90c26283-9d43-4ee1-a60a-6a6aa48d5d4c" providerId="ADAL" clId="{30FBCD39-F07F-4911-B7B5-4ADEBDF7DC90}" dt="2024-11-05T00:12:38.414" v="1454" actId="478"/>
          <ac:picMkLst>
            <pc:docMk/>
            <pc:sldMk cId="439552361" sldId="260"/>
            <ac:picMk id="9" creationId="{5676EEEC-38E1-6AF8-3853-F68B0AB52D22}"/>
          </ac:picMkLst>
        </pc:picChg>
        <pc:picChg chg="mod modCrop">
          <ac:chgData name="本間 春香(HOMMA Haruka)" userId="90c26283-9d43-4ee1-a60a-6a6aa48d5d4c" providerId="ADAL" clId="{30FBCD39-F07F-4911-B7B5-4ADEBDF7DC90}" dt="2024-11-05T00:11:58.037" v="1452" actId="732"/>
          <ac:picMkLst>
            <pc:docMk/>
            <pc:sldMk cId="439552361" sldId="260"/>
            <ac:picMk id="27" creationId="{D5EBBB8C-3513-A1D1-69B2-352B40AAFB18}"/>
          </ac:picMkLst>
        </pc:picChg>
      </pc:sldChg>
      <pc:sldChg chg="modSp mod">
        <pc:chgData name="本間 春香(HOMMA Haruka)" userId="90c26283-9d43-4ee1-a60a-6a6aa48d5d4c" providerId="ADAL" clId="{30FBCD39-F07F-4911-B7B5-4ADEBDF7DC90}" dt="2024-11-05T00:11:20.701" v="1444" actId="732"/>
        <pc:sldMkLst>
          <pc:docMk/>
          <pc:sldMk cId="802530743" sldId="261"/>
        </pc:sldMkLst>
        <pc:picChg chg="mod modCrop">
          <ac:chgData name="本間 春香(HOMMA Haruka)" userId="90c26283-9d43-4ee1-a60a-6a6aa48d5d4c" providerId="ADAL" clId="{30FBCD39-F07F-4911-B7B5-4ADEBDF7DC90}" dt="2024-11-05T00:11:15.147" v="1443" actId="732"/>
          <ac:picMkLst>
            <pc:docMk/>
            <pc:sldMk cId="802530743" sldId="261"/>
            <ac:picMk id="3" creationId="{50FF4BDE-CF46-2EB2-5741-9290EF0A2FFC}"/>
          </ac:picMkLst>
        </pc:picChg>
        <pc:picChg chg="mod modCrop">
          <ac:chgData name="本間 春香(HOMMA Haruka)" userId="90c26283-9d43-4ee1-a60a-6a6aa48d5d4c" providerId="ADAL" clId="{30FBCD39-F07F-4911-B7B5-4ADEBDF7DC90}" dt="2024-11-05T00:10:59.948" v="1441" actId="732"/>
          <ac:picMkLst>
            <pc:docMk/>
            <pc:sldMk cId="802530743" sldId="261"/>
            <ac:picMk id="6" creationId="{F79A5CB5-B8B9-954C-F1C7-4A9B53C1F6FE}"/>
          </ac:picMkLst>
        </pc:picChg>
        <pc:picChg chg="mod modCrop">
          <ac:chgData name="本間 春香(HOMMA Haruka)" userId="90c26283-9d43-4ee1-a60a-6a6aa48d5d4c" providerId="ADAL" clId="{30FBCD39-F07F-4911-B7B5-4ADEBDF7DC90}" dt="2024-11-05T00:11:08.469" v="1442" actId="732"/>
          <ac:picMkLst>
            <pc:docMk/>
            <pc:sldMk cId="802530743" sldId="261"/>
            <ac:picMk id="13" creationId="{F85C5A4E-FFCB-2257-F199-BA25EE15C5B6}"/>
          </ac:picMkLst>
        </pc:picChg>
        <pc:picChg chg="mod modCrop">
          <ac:chgData name="本間 春香(HOMMA Haruka)" userId="90c26283-9d43-4ee1-a60a-6a6aa48d5d4c" providerId="ADAL" clId="{30FBCD39-F07F-4911-B7B5-4ADEBDF7DC90}" dt="2024-11-05T00:11:20.701" v="1444" actId="732"/>
          <ac:picMkLst>
            <pc:docMk/>
            <pc:sldMk cId="802530743" sldId="261"/>
            <ac:picMk id="27" creationId="{D5EBBB8C-3513-A1D1-69B2-352B40AAFB18}"/>
          </ac:picMkLst>
        </pc:picChg>
      </pc:sldChg>
      <pc:sldChg chg="modSp mod">
        <pc:chgData name="本間 春香(HOMMA Haruka)" userId="90c26283-9d43-4ee1-a60a-6a6aa48d5d4c" providerId="ADAL" clId="{30FBCD39-F07F-4911-B7B5-4ADEBDF7DC90}" dt="2024-11-05T00:07:28.087" v="1334" actId="1035"/>
        <pc:sldMkLst>
          <pc:docMk/>
          <pc:sldMk cId="3473025366" sldId="263"/>
        </pc:sldMkLst>
        <pc:spChg chg="mod">
          <ac:chgData name="本間 春香(HOMMA Haruka)" userId="90c26283-9d43-4ee1-a60a-6a6aa48d5d4c" providerId="ADAL" clId="{30FBCD39-F07F-4911-B7B5-4ADEBDF7DC90}" dt="2024-11-05T00:07:28.087" v="1334" actId="1035"/>
          <ac:spMkLst>
            <pc:docMk/>
            <pc:sldMk cId="3473025366" sldId="263"/>
            <ac:spMk id="5" creationId="{2D04B96A-A489-AE00-8F59-53ECAE68617E}"/>
          </ac:spMkLst>
        </pc:spChg>
      </pc:sldChg>
      <pc:sldChg chg="modSp mod">
        <pc:chgData name="本間 春香(HOMMA Haruka)" userId="90c26283-9d43-4ee1-a60a-6a6aa48d5d4c" providerId="ADAL" clId="{30FBCD39-F07F-4911-B7B5-4ADEBDF7DC90}" dt="2024-11-05T00:07:33.720" v="1339" actId="1036"/>
        <pc:sldMkLst>
          <pc:docMk/>
          <pc:sldMk cId="1785075617" sldId="264"/>
        </pc:sldMkLst>
        <pc:spChg chg="mod">
          <ac:chgData name="本間 春香(HOMMA Haruka)" userId="90c26283-9d43-4ee1-a60a-6a6aa48d5d4c" providerId="ADAL" clId="{30FBCD39-F07F-4911-B7B5-4ADEBDF7DC90}" dt="2024-11-05T00:07:33.720" v="1339" actId="1036"/>
          <ac:spMkLst>
            <pc:docMk/>
            <pc:sldMk cId="1785075617" sldId="264"/>
            <ac:spMk id="2" creationId="{CBEC6590-AFC5-BC41-DD27-F6CBE2D17253}"/>
          </ac:spMkLst>
        </pc:spChg>
      </pc:sldChg>
      <pc:sldChg chg="ord">
        <pc:chgData name="本間 春香(HOMMA Haruka)" userId="90c26283-9d43-4ee1-a60a-6a6aa48d5d4c" providerId="ADAL" clId="{30FBCD39-F07F-4911-B7B5-4ADEBDF7DC90}" dt="2024-11-04T23:58:37.666" v="1084"/>
        <pc:sldMkLst>
          <pc:docMk/>
          <pc:sldMk cId="450225732" sldId="268"/>
        </pc:sldMkLst>
      </pc:sldChg>
      <pc:sldChg chg="modSp mod">
        <pc:chgData name="本間 春香(HOMMA Haruka)" userId="90c26283-9d43-4ee1-a60a-6a6aa48d5d4c" providerId="ADAL" clId="{30FBCD39-F07F-4911-B7B5-4ADEBDF7DC90}" dt="2024-11-05T00:10:22.528" v="1430" actId="166"/>
        <pc:sldMkLst>
          <pc:docMk/>
          <pc:sldMk cId="4009789239" sldId="271"/>
        </pc:sldMkLst>
        <pc:spChg chg="mod ord">
          <ac:chgData name="本間 春香(HOMMA Haruka)" userId="90c26283-9d43-4ee1-a60a-6a6aa48d5d4c" providerId="ADAL" clId="{30FBCD39-F07F-4911-B7B5-4ADEBDF7DC90}" dt="2024-11-05T00:10:22.528" v="1430" actId="166"/>
          <ac:spMkLst>
            <pc:docMk/>
            <pc:sldMk cId="4009789239" sldId="271"/>
            <ac:spMk id="7" creationId="{C65638F9-9A89-AFBA-E04F-B8A633F62176}"/>
          </ac:spMkLst>
        </pc:spChg>
      </pc:sldChg>
      <pc:sldChg chg="modSp mod">
        <pc:chgData name="本間 春香(HOMMA Haruka)" userId="90c26283-9d43-4ee1-a60a-6a6aa48d5d4c" providerId="ADAL" clId="{30FBCD39-F07F-4911-B7B5-4ADEBDF7DC90}" dt="2024-11-05T00:10:46.293" v="1440" actId="1035"/>
        <pc:sldMkLst>
          <pc:docMk/>
          <pc:sldMk cId="845396959" sldId="272"/>
        </pc:sldMkLst>
        <pc:spChg chg="mod">
          <ac:chgData name="本間 春香(HOMMA Haruka)" userId="90c26283-9d43-4ee1-a60a-6a6aa48d5d4c" providerId="ADAL" clId="{30FBCD39-F07F-4911-B7B5-4ADEBDF7DC90}" dt="2024-11-05T00:10:36.468" v="1434" actId="20577"/>
          <ac:spMkLst>
            <pc:docMk/>
            <pc:sldMk cId="845396959" sldId="272"/>
            <ac:spMk id="6" creationId="{BC2E95AF-9F7D-EC15-306B-A8B6137ECE81}"/>
          </ac:spMkLst>
        </pc:spChg>
        <pc:spChg chg="mod">
          <ac:chgData name="本間 春香(HOMMA Haruka)" userId="90c26283-9d43-4ee1-a60a-6a6aa48d5d4c" providerId="ADAL" clId="{30FBCD39-F07F-4911-B7B5-4ADEBDF7DC90}" dt="2024-11-05T00:10:46.293" v="1440" actId="1035"/>
          <ac:spMkLst>
            <pc:docMk/>
            <pc:sldMk cId="845396959" sldId="272"/>
            <ac:spMk id="7" creationId="{96F80320-C6C5-AAB9-C92B-D620C0A8DD2A}"/>
          </ac:spMkLst>
        </pc:spChg>
      </pc:sldChg>
      <pc:sldChg chg="modSp mod">
        <pc:chgData name="本間 春香(HOMMA Haruka)" userId="90c26283-9d43-4ee1-a60a-6a6aa48d5d4c" providerId="ADAL" clId="{30FBCD39-F07F-4911-B7B5-4ADEBDF7DC90}" dt="2024-11-05T00:08:02.441" v="1353" actId="1035"/>
        <pc:sldMkLst>
          <pc:docMk/>
          <pc:sldMk cId="3897437900" sldId="273"/>
        </pc:sldMkLst>
        <pc:spChg chg="mod ord">
          <ac:chgData name="本間 春香(HOMMA Haruka)" userId="90c26283-9d43-4ee1-a60a-6a6aa48d5d4c" providerId="ADAL" clId="{30FBCD39-F07F-4911-B7B5-4ADEBDF7DC90}" dt="2024-11-05T00:07:53.688" v="1349" actId="166"/>
          <ac:spMkLst>
            <pc:docMk/>
            <pc:sldMk cId="3897437900" sldId="273"/>
            <ac:spMk id="5" creationId="{C65638F9-9A89-AFBA-E04F-B8A633F62176}"/>
          </ac:spMkLst>
        </pc:spChg>
        <pc:picChg chg="mod">
          <ac:chgData name="本間 春香(HOMMA Haruka)" userId="90c26283-9d43-4ee1-a60a-6a6aa48d5d4c" providerId="ADAL" clId="{30FBCD39-F07F-4911-B7B5-4ADEBDF7DC90}" dt="2024-11-05T00:08:02.441" v="1353" actId="1035"/>
          <ac:picMkLst>
            <pc:docMk/>
            <pc:sldMk cId="3897437900" sldId="273"/>
            <ac:picMk id="6" creationId="{D7DD2E47-CD72-1926-9230-19EE6BE8BCAD}"/>
          </ac:picMkLst>
        </pc:picChg>
      </pc:sldChg>
      <pc:sldChg chg="modSp mod">
        <pc:chgData name="本間 春香(HOMMA Haruka)" userId="90c26283-9d43-4ee1-a60a-6a6aa48d5d4c" providerId="ADAL" clId="{30FBCD39-F07F-4911-B7B5-4ADEBDF7DC90}" dt="2024-11-05T00:08:22.307" v="1359" actId="1038"/>
        <pc:sldMkLst>
          <pc:docMk/>
          <pc:sldMk cId="825004427" sldId="274"/>
        </pc:sldMkLst>
        <pc:spChg chg="mod">
          <ac:chgData name="本間 春香(HOMMA Haruka)" userId="90c26283-9d43-4ee1-a60a-6a6aa48d5d4c" providerId="ADAL" clId="{30FBCD39-F07F-4911-B7B5-4ADEBDF7DC90}" dt="2024-11-05T00:08:22.307" v="1359" actId="1038"/>
          <ac:spMkLst>
            <pc:docMk/>
            <pc:sldMk cId="825004427" sldId="274"/>
            <ac:spMk id="15" creationId="{0FC86D7D-45FC-60A2-9277-C1146E24C6A9}"/>
          </ac:spMkLst>
        </pc:spChg>
      </pc:sldChg>
      <pc:sldChg chg="modSp mod">
        <pc:chgData name="本間 春香(HOMMA Haruka)" userId="90c26283-9d43-4ee1-a60a-6a6aa48d5d4c" providerId="ADAL" clId="{30FBCD39-F07F-4911-B7B5-4ADEBDF7DC90}" dt="2024-11-05T00:06:48.048" v="1324" actId="1038"/>
        <pc:sldMkLst>
          <pc:docMk/>
          <pc:sldMk cId="1100758031" sldId="276"/>
        </pc:sldMkLst>
        <pc:spChg chg="mod">
          <ac:chgData name="本間 春香(HOMMA Haruka)" userId="90c26283-9d43-4ee1-a60a-6a6aa48d5d4c" providerId="ADAL" clId="{30FBCD39-F07F-4911-B7B5-4ADEBDF7DC90}" dt="2024-11-05T00:06:48.048" v="1324" actId="1038"/>
          <ac:spMkLst>
            <pc:docMk/>
            <pc:sldMk cId="1100758031" sldId="276"/>
            <ac:spMk id="25" creationId="{9C627220-04A5-CD49-D2E3-5D77CE381B34}"/>
          </ac:spMkLst>
        </pc:spChg>
      </pc:sldChg>
      <pc:sldChg chg="modSp mod">
        <pc:chgData name="本間 春香(HOMMA Haruka)" userId="90c26283-9d43-4ee1-a60a-6a6aa48d5d4c" providerId="ADAL" clId="{30FBCD39-F07F-4911-B7B5-4ADEBDF7DC90}" dt="2024-11-05T00:11:41.111" v="1451" actId="1035"/>
        <pc:sldMkLst>
          <pc:docMk/>
          <pc:sldMk cId="786188519" sldId="278"/>
        </pc:sldMkLst>
        <pc:spChg chg="mod">
          <ac:chgData name="本間 春香(HOMMA Haruka)" userId="90c26283-9d43-4ee1-a60a-6a6aa48d5d4c" providerId="ADAL" clId="{30FBCD39-F07F-4911-B7B5-4ADEBDF7DC90}" dt="2024-11-05T00:06:21.748" v="1311" actId="1038"/>
          <ac:spMkLst>
            <pc:docMk/>
            <pc:sldMk cId="786188519" sldId="278"/>
            <ac:spMk id="2" creationId="{985367A5-1575-5FE3-B80F-A2A5DC263318}"/>
          </ac:spMkLst>
        </pc:spChg>
        <pc:spChg chg="mod">
          <ac:chgData name="本間 春香(HOMMA Haruka)" userId="90c26283-9d43-4ee1-a60a-6a6aa48d5d4c" providerId="ADAL" clId="{30FBCD39-F07F-4911-B7B5-4ADEBDF7DC90}" dt="2024-11-05T00:06:21.748" v="1311" actId="1038"/>
          <ac:spMkLst>
            <pc:docMk/>
            <pc:sldMk cId="786188519" sldId="278"/>
            <ac:spMk id="3" creationId="{DF230822-6E1B-DDDE-3862-B954A4878D93}"/>
          </ac:spMkLst>
        </pc:spChg>
        <pc:spChg chg="mod">
          <ac:chgData name="本間 春香(HOMMA Haruka)" userId="90c26283-9d43-4ee1-a60a-6a6aa48d5d4c" providerId="ADAL" clId="{30FBCD39-F07F-4911-B7B5-4ADEBDF7DC90}" dt="2024-11-05T00:11:33.045" v="1447" actId="1038"/>
          <ac:spMkLst>
            <pc:docMk/>
            <pc:sldMk cId="786188519" sldId="278"/>
            <ac:spMk id="5" creationId="{C5B48872-D228-6878-B7EE-C27A6741F860}"/>
          </ac:spMkLst>
        </pc:spChg>
        <pc:spChg chg="mod">
          <ac:chgData name="本間 春香(HOMMA Haruka)" userId="90c26283-9d43-4ee1-a60a-6a6aa48d5d4c" providerId="ADAL" clId="{30FBCD39-F07F-4911-B7B5-4ADEBDF7DC90}" dt="2024-11-05T00:01:50.364" v="1189" actId="1038"/>
          <ac:spMkLst>
            <pc:docMk/>
            <pc:sldMk cId="786188519" sldId="278"/>
            <ac:spMk id="7" creationId="{4679D455-134F-8054-F93D-6AC69DAF5836}"/>
          </ac:spMkLst>
        </pc:spChg>
        <pc:spChg chg="mod">
          <ac:chgData name="本間 春香(HOMMA Haruka)" userId="90c26283-9d43-4ee1-a60a-6a6aa48d5d4c" providerId="ADAL" clId="{30FBCD39-F07F-4911-B7B5-4ADEBDF7DC90}" dt="2024-11-05T00:11:33.045" v="1447" actId="1038"/>
          <ac:spMkLst>
            <pc:docMk/>
            <pc:sldMk cId="786188519" sldId="278"/>
            <ac:spMk id="16" creationId="{725D3FB5-7446-4367-06DE-4EEA9C70A886}"/>
          </ac:spMkLst>
        </pc:spChg>
        <pc:spChg chg="mod">
          <ac:chgData name="本間 春香(HOMMA Haruka)" userId="90c26283-9d43-4ee1-a60a-6a6aa48d5d4c" providerId="ADAL" clId="{30FBCD39-F07F-4911-B7B5-4ADEBDF7DC90}" dt="2024-11-05T00:00:57.017" v="1167" actId="1038"/>
          <ac:spMkLst>
            <pc:docMk/>
            <pc:sldMk cId="786188519" sldId="278"/>
            <ac:spMk id="17" creationId="{2E677769-6076-1B5D-CE34-3AA4D7735059}"/>
          </ac:spMkLst>
        </pc:spChg>
        <pc:spChg chg="mod">
          <ac:chgData name="本間 春香(HOMMA Haruka)" userId="90c26283-9d43-4ee1-a60a-6a6aa48d5d4c" providerId="ADAL" clId="{30FBCD39-F07F-4911-B7B5-4ADEBDF7DC90}" dt="2024-11-05T00:11:41.111" v="1451" actId="1035"/>
          <ac:spMkLst>
            <pc:docMk/>
            <pc:sldMk cId="786188519" sldId="278"/>
            <ac:spMk id="18" creationId="{9E058AB3-5334-7212-6117-8E75DDE019B1}"/>
          </ac:spMkLst>
        </pc:spChg>
        <pc:spChg chg="mod">
          <ac:chgData name="本間 春香(HOMMA Haruka)" userId="90c26283-9d43-4ee1-a60a-6a6aa48d5d4c" providerId="ADAL" clId="{30FBCD39-F07F-4911-B7B5-4ADEBDF7DC90}" dt="2024-11-05T00:00:57.017" v="1167" actId="1038"/>
          <ac:spMkLst>
            <pc:docMk/>
            <pc:sldMk cId="786188519" sldId="278"/>
            <ac:spMk id="20" creationId="{3805D8A5-C92C-FACF-C1B1-DB09E3D6768D}"/>
          </ac:spMkLst>
        </pc:spChg>
        <pc:spChg chg="mod">
          <ac:chgData name="本間 春香(HOMMA Haruka)" userId="90c26283-9d43-4ee1-a60a-6a6aa48d5d4c" providerId="ADAL" clId="{30FBCD39-F07F-4911-B7B5-4ADEBDF7DC90}" dt="2024-11-05T00:11:33.045" v="1447" actId="1038"/>
          <ac:spMkLst>
            <pc:docMk/>
            <pc:sldMk cId="786188519" sldId="278"/>
            <ac:spMk id="31" creationId="{E02BFC46-3C66-02F2-DD81-8B32243A05E1}"/>
          </ac:spMkLst>
        </pc:spChg>
        <pc:spChg chg="mod">
          <ac:chgData name="本間 春香(HOMMA Haruka)" userId="90c26283-9d43-4ee1-a60a-6a6aa48d5d4c" providerId="ADAL" clId="{30FBCD39-F07F-4911-B7B5-4ADEBDF7DC90}" dt="2024-11-05T00:00:18.919" v="1111" actId="1038"/>
          <ac:spMkLst>
            <pc:docMk/>
            <pc:sldMk cId="786188519" sldId="278"/>
            <ac:spMk id="32" creationId="{3119BC2C-C89A-3CF8-8419-7468969F36B7}"/>
          </ac:spMkLst>
        </pc:spChg>
        <pc:spChg chg="mod">
          <ac:chgData name="本間 春香(HOMMA Haruka)" userId="90c26283-9d43-4ee1-a60a-6a6aa48d5d4c" providerId="ADAL" clId="{30FBCD39-F07F-4911-B7B5-4ADEBDF7DC90}" dt="2024-11-05T00:00:37.068" v="1148" actId="554"/>
          <ac:spMkLst>
            <pc:docMk/>
            <pc:sldMk cId="786188519" sldId="278"/>
            <ac:spMk id="33" creationId="{27D584FE-D518-E82D-2647-F1FC7219F36D}"/>
          </ac:spMkLst>
        </pc:spChg>
        <pc:spChg chg="mod">
          <ac:chgData name="本間 春香(HOMMA Haruka)" userId="90c26283-9d43-4ee1-a60a-6a6aa48d5d4c" providerId="ADAL" clId="{30FBCD39-F07F-4911-B7B5-4ADEBDF7DC90}" dt="2024-11-05T00:11:33.045" v="1447" actId="1038"/>
          <ac:spMkLst>
            <pc:docMk/>
            <pc:sldMk cId="786188519" sldId="278"/>
            <ac:spMk id="34" creationId="{4EAA4F57-5159-C384-873D-B798C5A3D915}"/>
          </ac:spMkLst>
        </pc:spChg>
        <pc:spChg chg="mod">
          <ac:chgData name="本間 春香(HOMMA Haruka)" userId="90c26283-9d43-4ee1-a60a-6a6aa48d5d4c" providerId="ADAL" clId="{30FBCD39-F07F-4911-B7B5-4ADEBDF7DC90}" dt="2024-11-05T00:11:41.111" v="1451" actId="1035"/>
          <ac:spMkLst>
            <pc:docMk/>
            <pc:sldMk cId="786188519" sldId="278"/>
            <ac:spMk id="35" creationId="{05761723-B202-971D-13E6-30ED1343AE4A}"/>
          </ac:spMkLst>
        </pc:spChg>
        <pc:spChg chg="mod">
          <ac:chgData name="本間 春香(HOMMA Haruka)" userId="90c26283-9d43-4ee1-a60a-6a6aa48d5d4c" providerId="ADAL" clId="{30FBCD39-F07F-4911-B7B5-4ADEBDF7DC90}" dt="2024-11-05T00:06:21.748" v="1311" actId="1038"/>
          <ac:spMkLst>
            <pc:docMk/>
            <pc:sldMk cId="786188519" sldId="278"/>
            <ac:spMk id="43" creationId="{69F0FABF-34F8-6D0E-C30B-D5A9D4DA7695}"/>
          </ac:spMkLst>
        </pc:spChg>
        <pc:picChg chg="mod">
          <ac:chgData name="本間 春香(HOMMA Haruka)" userId="90c26283-9d43-4ee1-a60a-6a6aa48d5d4c" providerId="ADAL" clId="{30FBCD39-F07F-4911-B7B5-4ADEBDF7DC90}" dt="2024-11-05T00:11:33.045" v="1447" actId="1038"/>
          <ac:picMkLst>
            <pc:docMk/>
            <pc:sldMk cId="786188519" sldId="278"/>
            <ac:picMk id="8" creationId="{590FC3B3-9A98-12DC-23BC-B540F206A696}"/>
          </ac:picMkLst>
        </pc:picChg>
        <pc:picChg chg="mod">
          <ac:chgData name="本間 春香(HOMMA Haruka)" userId="90c26283-9d43-4ee1-a60a-6a6aa48d5d4c" providerId="ADAL" clId="{30FBCD39-F07F-4911-B7B5-4ADEBDF7DC90}" dt="2024-11-05T00:11:41.111" v="1451" actId="1035"/>
          <ac:picMkLst>
            <pc:docMk/>
            <pc:sldMk cId="786188519" sldId="278"/>
            <ac:picMk id="19" creationId="{ED324917-DE68-AF88-1997-15F6410B2B51}"/>
          </ac:picMkLst>
        </pc:picChg>
        <pc:picChg chg="mod">
          <ac:chgData name="本間 春香(HOMMA Haruka)" userId="90c26283-9d43-4ee1-a60a-6a6aa48d5d4c" providerId="ADAL" clId="{30FBCD39-F07F-4911-B7B5-4ADEBDF7DC90}" dt="2024-11-05T00:00:57.017" v="1167" actId="1038"/>
          <ac:picMkLst>
            <pc:docMk/>
            <pc:sldMk cId="786188519" sldId="278"/>
            <ac:picMk id="21" creationId="{FB917FEE-7B6B-5EDD-1EED-66F218553E26}"/>
          </ac:picMkLst>
        </pc:picChg>
        <pc:picChg chg="mod">
          <ac:chgData name="本間 春香(HOMMA Haruka)" userId="90c26283-9d43-4ee1-a60a-6a6aa48d5d4c" providerId="ADAL" clId="{30FBCD39-F07F-4911-B7B5-4ADEBDF7DC90}" dt="2024-11-05T00:11:33.045" v="1447" actId="1038"/>
          <ac:picMkLst>
            <pc:docMk/>
            <pc:sldMk cId="786188519" sldId="278"/>
            <ac:picMk id="23" creationId="{9A39C44F-C30A-6E79-F037-EA5DF2FC8D57}"/>
          </ac:picMkLst>
        </pc:picChg>
        <pc:picChg chg="mod">
          <ac:chgData name="本間 春香(HOMMA Haruka)" userId="90c26283-9d43-4ee1-a60a-6a6aa48d5d4c" providerId="ADAL" clId="{30FBCD39-F07F-4911-B7B5-4ADEBDF7DC90}" dt="2024-11-05T00:00:57.017" v="1167" actId="1038"/>
          <ac:picMkLst>
            <pc:docMk/>
            <pc:sldMk cId="786188519" sldId="278"/>
            <ac:picMk id="30" creationId="{8975E68F-BD13-DEBB-78E3-ACDFD8B18D9B}"/>
          </ac:picMkLst>
        </pc:picChg>
      </pc:sldChg>
      <pc:sldChg chg="addSp delSp modSp mod">
        <pc:chgData name="本間 春香(HOMMA Haruka)" userId="90c26283-9d43-4ee1-a60a-6a6aa48d5d4c" providerId="ADAL" clId="{30FBCD39-F07F-4911-B7B5-4ADEBDF7DC90}" dt="2024-11-05T00:09:54.157" v="1420" actId="1035"/>
        <pc:sldMkLst>
          <pc:docMk/>
          <pc:sldMk cId="716262274" sldId="280"/>
        </pc:sldMkLst>
        <pc:spChg chg="mod">
          <ac:chgData name="本間 春香(HOMMA Haruka)" userId="90c26283-9d43-4ee1-a60a-6a6aa48d5d4c" providerId="ADAL" clId="{30FBCD39-F07F-4911-B7B5-4ADEBDF7DC90}" dt="2024-11-04T23:49:19.724" v="1056" actId="1037"/>
          <ac:spMkLst>
            <pc:docMk/>
            <pc:sldMk cId="716262274" sldId="280"/>
            <ac:spMk id="4" creationId="{F864D6B5-6A81-F089-4DD3-C9B997A652CE}"/>
          </ac:spMkLst>
        </pc:spChg>
        <pc:spChg chg="mod">
          <ac:chgData name="本間 春香(HOMMA Haruka)" userId="90c26283-9d43-4ee1-a60a-6a6aa48d5d4c" providerId="ADAL" clId="{30FBCD39-F07F-4911-B7B5-4ADEBDF7DC90}" dt="2024-11-04T23:49:19.724" v="1056" actId="1037"/>
          <ac:spMkLst>
            <pc:docMk/>
            <pc:sldMk cId="716262274" sldId="280"/>
            <ac:spMk id="6" creationId="{AC3DC18D-FDA5-8468-A988-2DDDB74068E4}"/>
          </ac:spMkLst>
        </pc:spChg>
        <pc:spChg chg="mod">
          <ac:chgData name="本間 春香(HOMMA Haruka)" userId="90c26283-9d43-4ee1-a60a-6a6aa48d5d4c" providerId="ADAL" clId="{30FBCD39-F07F-4911-B7B5-4ADEBDF7DC90}" dt="2024-11-04T23:44:12.060" v="838" actId="1076"/>
          <ac:spMkLst>
            <pc:docMk/>
            <pc:sldMk cId="716262274" sldId="280"/>
            <ac:spMk id="8" creationId="{214256FC-C266-49C4-511A-0C2957523DDC}"/>
          </ac:spMkLst>
        </pc:spChg>
        <pc:spChg chg="mod ord">
          <ac:chgData name="本間 春香(HOMMA Haruka)" userId="90c26283-9d43-4ee1-a60a-6a6aa48d5d4c" providerId="ADAL" clId="{30FBCD39-F07F-4911-B7B5-4ADEBDF7DC90}" dt="2024-11-05T00:09:54.157" v="1420" actId="1035"/>
          <ac:spMkLst>
            <pc:docMk/>
            <pc:sldMk cId="716262274" sldId="280"/>
            <ac:spMk id="15" creationId="{0FC86D7D-45FC-60A2-9277-C1146E24C6A9}"/>
          </ac:spMkLst>
        </pc:spChg>
        <pc:spChg chg="mod">
          <ac:chgData name="本間 春香(HOMMA Haruka)" userId="90c26283-9d43-4ee1-a60a-6a6aa48d5d4c" providerId="ADAL" clId="{30FBCD39-F07F-4911-B7B5-4ADEBDF7DC90}" dt="2024-11-04T23:44:12.060" v="838" actId="1076"/>
          <ac:spMkLst>
            <pc:docMk/>
            <pc:sldMk cId="716262274" sldId="280"/>
            <ac:spMk id="16" creationId="{E5F31DCB-FF45-CC55-CA48-9C6F5552AE3F}"/>
          </ac:spMkLst>
        </pc:spChg>
        <pc:spChg chg="add mod">
          <ac:chgData name="本間 春香(HOMMA Haruka)" userId="90c26283-9d43-4ee1-a60a-6a6aa48d5d4c" providerId="ADAL" clId="{30FBCD39-F07F-4911-B7B5-4ADEBDF7DC90}" dt="2024-11-04T23:42:12.148" v="835" actId="6549"/>
          <ac:spMkLst>
            <pc:docMk/>
            <pc:sldMk cId="716262274" sldId="280"/>
            <ac:spMk id="18" creationId="{BE751546-15D3-CA9D-1B8B-1E645AA2D685}"/>
          </ac:spMkLst>
        </pc:spChg>
        <pc:spChg chg="add mod">
          <ac:chgData name="本間 春香(HOMMA Haruka)" userId="90c26283-9d43-4ee1-a60a-6a6aa48d5d4c" providerId="ADAL" clId="{30FBCD39-F07F-4911-B7B5-4ADEBDF7DC90}" dt="2024-11-05T00:09:31.105" v="1410" actId="6549"/>
          <ac:spMkLst>
            <pc:docMk/>
            <pc:sldMk cId="716262274" sldId="280"/>
            <ac:spMk id="22" creationId="{906B0B20-AD6A-2BEB-E480-56E2FF5B4E75}"/>
          </ac:spMkLst>
        </pc:spChg>
        <pc:picChg chg="mod">
          <ac:chgData name="本間 春香(HOMMA Haruka)" userId="90c26283-9d43-4ee1-a60a-6a6aa48d5d4c" providerId="ADAL" clId="{30FBCD39-F07F-4911-B7B5-4ADEBDF7DC90}" dt="2024-11-04T23:44:17.355" v="849" actId="1035"/>
          <ac:picMkLst>
            <pc:docMk/>
            <pc:sldMk cId="716262274" sldId="280"/>
            <ac:picMk id="10" creationId="{D6101E08-BC7B-E5DE-A3D9-DF91577DFD39}"/>
          </ac:picMkLst>
        </pc:picChg>
        <pc:picChg chg="add del mod ord modCrop">
          <ac:chgData name="本間 春香(HOMMA Haruka)" userId="90c26283-9d43-4ee1-a60a-6a6aa48d5d4c" providerId="ADAL" clId="{30FBCD39-F07F-4911-B7B5-4ADEBDF7DC90}" dt="2024-11-01T06:49:34.243" v="272" actId="478"/>
          <ac:picMkLst>
            <pc:docMk/>
            <pc:sldMk cId="716262274" sldId="280"/>
            <ac:picMk id="12" creationId="{9BF6F1EA-115C-E385-50D0-2CA44B42C13C}"/>
          </ac:picMkLst>
        </pc:picChg>
        <pc:picChg chg="add del mod">
          <ac:chgData name="本間 春香(HOMMA Haruka)" userId="90c26283-9d43-4ee1-a60a-6a6aa48d5d4c" providerId="ADAL" clId="{30FBCD39-F07F-4911-B7B5-4ADEBDF7DC90}" dt="2024-11-04T23:42:23.735" v="836" actId="478"/>
          <ac:picMkLst>
            <pc:docMk/>
            <pc:sldMk cId="716262274" sldId="280"/>
            <ac:picMk id="12" creationId="{E75D9AAB-CA68-B3F3-525B-854F23D30432}"/>
          </ac:picMkLst>
        </pc:picChg>
        <pc:picChg chg="mod modCrop">
          <ac:chgData name="本間 春香(HOMMA Haruka)" userId="90c26283-9d43-4ee1-a60a-6a6aa48d5d4c" providerId="ADAL" clId="{30FBCD39-F07F-4911-B7B5-4ADEBDF7DC90}" dt="2024-11-04T23:44:17.355" v="849" actId="1035"/>
          <ac:picMkLst>
            <pc:docMk/>
            <pc:sldMk cId="716262274" sldId="280"/>
            <ac:picMk id="13" creationId="{B6312789-F590-F09A-0D94-3071AAC5D6E9}"/>
          </ac:picMkLst>
        </pc:picChg>
        <pc:picChg chg="mod">
          <ac:chgData name="本間 春香(HOMMA Haruka)" userId="90c26283-9d43-4ee1-a60a-6a6aa48d5d4c" providerId="ADAL" clId="{30FBCD39-F07F-4911-B7B5-4ADEBDF7DC90}" dt="2024-11-04T23:53:51.929" v="1081" actId="554"/>
          <ac:picMkLst>
            <pc:docMk/>
            <pc:sldMk cId="716262274" sldId="280"/>
            <ac:picMk id="17" creationId="{D96FB274-28BD-3D54-D2E3-364259DB7FE0}"/>
          </ac:picMkLst>
        </pc:picChg>
        <pc:picChg chg="add mod ord">
          <ac:chgData name="本間 春香(HOMMA Haruka)" userId="90c26283-9d43-4ee1-a60a-6a6aa48d5d4c" providerId="ADAL" clId="{30FBCD39-F07F-4911-B7B5-4ADEBDF7DC90}" dt="2024-11-04T23:47:26.373" v="926" actId="1076"/>
          <ac:picMkLst>
            <pc:docMk/>
            <pc:sldMk cId="716262274" sldId="280"/>
            <ac:picMk id="19" creationId="{8F7843DA-68CB-BA0B-D674-28C2137BB145}"/>
          </ac:picMkLst>
        </pc:picChg>
        <pc:picChg chg="mod modCrop">
          <ac:chgData name="本間 春香(HOMMA Haruka)" userId="90c26283-9d43-4ee1-a60a-6a6aa48d5d4c" providerId="ADAL" clId="{30FBCD39-F07F-4911-B7B5-4ADEBDF7DC90}" dt="2024-11-04T23:44:17.355" v="849" actId="1035"/>
          <ac:picMkLst>
            <pc:docMk/>
            <pc:sldMk cId="716262274" sldId="280"/>
            <ac:picMk id="21" creationId="{CCB78DAA-058F-F490-AD3E-6DE1AE00293A}"/>
          </ac:picMkLst>
        </pc:picChg>
        <pc:picChg chg="add del mod">
          <ac:chgData name="本間 春香(HOMMA Haruka)" userId="90c26283-9d43-4ee1-a60a-6a6aa48d5d4c" providerId="ADAL" clId="{30FBCD39-F07F-4911-B7B5-4ADEBDF7DC90}" dt="2024-11-01T06:49:15.856" v="270" actId="478"/>
          <ac:picMkLst>
            <pc:docMk/>
            <pc:sldMk cId="716262274" sldId="280"/>
            <ac:picMk id="22" creationId="{C38E7C3E-8419-95A3-5365-37A01C29E5AF}"/>
          </ac:picMkLst>
        </pc:picChg>
        <pc:picChg chg="mod">
          <ac:chgData name="本間 春香(HOMMA Haruka)" userId="90c26283-9d43-4ee1-a60a-6a6aa48d5d4c" providerId="ADAL" clId="{30FBCD39-F07F-4911-B7B5-4ADEBDF7DC90}" dt="2024-11-04T23:44:21.252" v="857" actId="1035"/>
          <ac:picMkLst>
            <pc:docMk/>
            <pc:sldMk cId="716262274" sldId="280"/>
            <ac:picMk id="23" creationId="{CB9E3DA6-72B3-286D-6082-9522B9A0C265}"/>
          </ac:picMkLst>
        </pc:picChg>
        <pc:picChg chg="mod">
          <ac:chgData name="本間 春香(HOMMA Haruka)" userId="90c26283-9d43-4ee1-a60a-6a6aa48d5d4c" providerId="ADAL" clId="{30FBCD39-F07F-4911-B7B5-4ADEBDF7DC90}" dt="2024-11-01T06:51:52.258" v="287" actId="1038"/>
          <ac:picMkLst>
            <pc:docMk/>
            <pc:sldMk cId="716262274" sldId="280"/>
            <ac:picMk id="25" creationId="{7B52493D-A610-E51D-5BCC-B1BB033EC8F9}"/>
          </ac:picMkLst>
        </pc:picChg>
        <pc:picChg chg="add del mod">
          <ac:chgData name="本間 春香(HOMMA Haruka)" userId="90c26283-9d43-4ee1-a60a-6a6aa48d5d4c" providerId="ADAL" clId="{30FBCD39-F07F-4911-B7B5-4ADEBDF7DC90}" dt="2024-11-01T06:48:43.703" v="207" actId="478"/>
          <ac:picMkLst>
            <pc:docMk/>
            <pc:sldMk cId="716262274" sldId="280"/>
            <ac:picMk id="26" creationId="{52F07F03-4732-9EF6-065D-DC18CA8C484F}"/>
          </ac:picMkLst>
        </pc:picChg>
        <pc:picChg chg="add mod">
          <ac:chgData name="本間 春香(HOMMA Haruka)" userId="90c26283-9d43-4ee1-a60a-6a6aa48d5d4c" providerId="ADAL" clId="{30FBCD39-F07F-4911-B7B5-4ADEBDF7DC90}" dt="2024-11-04T23:49:03.303" v="1041" actId="1036"/>
          <ac:picMkLst>
            <pc:docMk/>
            <pc:sldMk cId="716262274" sldId="280"/>
            <ac:picMk id="26" creationId="{94EF70B8-2BAF-623B-80F4-4C9F228E59C4}"/>
          </ac:picMkLst>
        </pc:picChg>
        <pc:picChg chg="mod">
          <ac:chgData name="本間 春香(HOMMA Haruka)" userId="90c26283-9d43-4ee1-a60a-6a6aa48d5d4c" providerId="ADAL" clId="{30FBCD39-F07F-4911-B7B5-4ADEBDF7DC90}" dt="2024-11-04T23:53:51.929" v="1081" actId="554"/>
          <ac:picMkLst>
            <pc:docMk/>
            <pc:sldMk cId="716262274" sldId="280"/>
            <ac:picMk id="27" creationId="{7159AE67-462D-931A-7949-BFC40F043931}"/>
          </ac:picMkLst>
        </pc:picChg>
        <pc:picChg chg="add mod">
          <ac:chgData name="本間 春香(HOMMA Haruka)" userId="90c26283-9d43-4ee1-a60a-6a6aa48d5d4c" providerId="ADAL" clId="{30FBCD39-F07F-4911-B7B5-4ADEBDF7DC90}" dt="2024-11-04T23:49:32.592" v="1060" actId="1038"/>
          <ac:picMkLst>
            <pc:docMk/>
            <pc:sldMk cId="716262274" sldId="280"/>
            <ac:picMk id="29" creationId="{95A2DDCD-8DAA-7EED-7579-8D26D0704D3A}"/>
          </ac:picMkLst>
        </pc:picChg>
        <pc:picChg chg="add del mod">
          <ac:chgData name="本間 春香(HOMMA Haruka)" userId="90c26283-9d43-4ee1-a60a-6a6aa48d5d4c" providerId="ADAL" clId="{30FBCD39-F07F-4911-B7B5-4ADEBDF7DC90}" dt="2024-11-01T06:51:08.299" v="278" actId="478"/>
          <ac:picMkLst>
            <pc:docMk/>
            <pc:sldMk cId="716262274" sldId="280"/>
            <ac:picMk id="30" creationId="{461F6450-FA6C-8865-DDBC-0951F2394E3E}"/>
          </ac:picMkLst>
        </pc:picChg>
        <pc:picChg chg="add mod ord">
          <ac:chgData name="本間 春香(HOMMA Haruka)" userId="90c26283-9d43-4ee1-a60a-6a6aa48d5d4c" providerId="ADAL" clId="{30FBCD39-F07F-4911-B7B5-4ADEBDF7DC90}" dt="2024-11-04T23:47:28.848" v="927" actId="1076"/>
          <ac:picMkLst>
            <pc:docMk/>
            <pc:sldMk cId="716262274" sldId="280"/>
            <ac:picMk id="32" creationId="{2747C7DF-C25C-465D-6076-EE121CFD2E44}"/>
          </ac:picMkLst>
        </pc:picChg>
        <pc:picChg chg="add mod">
          <ac:chgData name="本間 春香(HOMMA Haruka)" userId="90c26283-9d43-4ee1-a60a-6a6aa48d5d4c" providerId="ADAL" clId="{30FBCD39-F07F-4911-B7B5-4ADEBDF7DC90}" dt="2024-11-04T23:44:12.060" v="838" actId="1076"/>
          <ac:picMkLst>
            <pc:docMk/>
            <pc:sldMk cId="716262274" sldId="280"/>
            <ac:picMk id="1026" creationId="{8C6366B2-2441-2490-034F-60858C1E506D}"/>
          </ac:picMkLst>
        </pc:picChg>
        <pc:picChg chg="add del mod">
          <ac:chgData name="本間 春香(HOMMA Haruka)" userId="90c26283-9d43-4ee1-a60a-6a6aa48d5d4c" providerId="ADAL" clId="{30FBCD39-F07F-4911-B7B5-4ADEBDF7DC90}" dt="2024-11-01T06:45:53.696" v="159" actId="478"/>
          <ac:picMkLst>
            <pc:docMk/>
            <pc:sldMk cId="716262274" sldId="280"/>
            <ac:picMk id="1028" creationId="{9A242143-3302-DB52-C070-1FB9AA78D425}"/>
          </ac:picMkLst>
        </pc:picChg>
      </pc:sldChg>
      <pc:sldChg chg="modSp mod">
        <pc:chgData name="本間 春香(HOMMA Haruka)" userId="90c26283-9d43-4ee1-a60a-6a6aa48d5d4c" providerId="ADAL" clId="{30FBCD39-F07F-4911-B7B5-4ADEBDF7DC90}" dt="2024-11-05T00:08:45.413" v="1373" actId="1035"/>
        <pc:sldMkLst>
          <pc:docMk/>
          <pc:sldMk cId="1543881687" sldId="281"/>
        </pc:sldMkLst>
        <pc:spChg chg="mod">
          <ac:chgData name="本間 春香(HOMMA Haruka)" userId="90c26283-9d43-4ee1-a60a-6a6aa48d5d4c" providerId="ADAL" clId="{30FBCD39-F07F-4911-B7B5-4ADEBDF7DC90}" dt="2024-11-05T00:08:45.413" v="1373" actId="1035"/>
          <ac:spMkLst>
            <pc:docMk/>
            <pc:sldMk cId="1543881687" sldId="281"/>
            <ac:spMk id="15" creationId="{0FC86D7D-45FC-60A2-9277-C1146E24C6A9}"/>
          </ac:spMkLst>
        </pc:spChg>
        <pc:picChg chg="mod modCrop">
          <ac:chgData name="本間 春香(HOMMA Haruka)" userId="90c26283-9d43-4ee1-a60a-6a6aa48d5d4c" providerId="ADAL" clId="{30FBCD39-F07F-4911-B7B5-4ADEBDF7DC90}" dt="2024-11-04T23:39:48.447" v="513" actId="732"/>
          <ac:picMkLst>
            <pc:docMk/>
            <pc:sldMk cId="1543881687" sldId="281"/>
            <ac:picMk id="5" creationId="{A235A3D9-5567-359D-B771-6F9735CB016A}"/>
          </ac:picMkLst>
        </pc:picChg>
      </pc:sldChg>
    </pc:docChg>
  </pc:docChgLst>
  <pc:docChgLst>
    <pc:chgData name="本間 春香(HOMMA Haruka)" userId="90c26283-9d43-4ee1-a60a-6a6aa48d5d4c" providerId="ADAL" clId="{DCBF59C7-20EF-4CB2-A322-191277CC8E5A}"/>
    <pc:docChg chg="undo custSel modSld">
      <pc:chgData name="本間 春香(HOMMA Haruka)" userId="90c26283-9d43-4ee1-a60a-6a6aa48d5d4c" providerId="ADAL" clId="{DCBF59C7-20EF-4CB2-A322-191277CC8E5A}" dt="2024-11-21T02:02:17.245" v="403" actId="1037"/>
      <pc:docMkLst>
        <pc:docMk/>
      </pc:docMkLst>
      <pc:sldChg chg="addSp delSp modSp mod">
        <pc:chgData name="本間 春香(HOMMA Haruka)" userId="90c26283-9d43-4ee1-a60a-6a6aa48d5d4c" providerId="ADAL" clId="{DCBF59C7-20EF-4CB2-A322-191277CC8E5A}" dt="2024-11-21T02:01:03.007" v="378" actId="732"/>
        <pc:sldMkLst>
          <pc:docMk/>
          <pc:sldMk cId="439552361" sldId="260"/>
        </pc:sldMkLst>
        <pc:picChg chg="del">
          <ac:chgData name="本間 春香(HOMMA Haruka)" userId="90c26283-9d43-4ee1-a60a-6a6aa48d5d4c" providerId="ADAL" clId="{DCBF59C7-20EF-4CB2-A322-191277CC8E5A}" dt="2024-11-21T00:53:38.904" v="2" actId="478"/>
          <ac:picMkLst>
            <pc:docMk/>
            <pc:sldMk cId="439552361" sldId="260"/>
            <ac:picMk id="2" creationId="{CCAE4499-8308-4BCC-77B7-70FEE7DF035A}"/>
          </ac:picMkLst>
        </pc:picChg>
        <pc:picChg chg="del">
          <ac:chgData name="本間 春香(HOMMA Haruka)" userId="90c26283-9d43-4ee1-a60a-6a6aa48d5d4c" providerId="ADAL" clId="{DCBF59C7-20EF-4CB2-A322-191277CC8E5A}" dt="2024-11-21T00:54:16.657" v="15" actId="478"/>
          <ac:picMkLst>
            <pc:docMk/>
            <pc:sldMk cId="439552361" sldId="260"/>
            <ac:picMk id="6" creationId="{F79A5CB5-B8B9-954C-F1C7-4A9B53C1F6FE}"/>
          </ac:picMkLst>
        </pc:picChg>
        <pc:picChg chg="add mod">
          <ac:chgData name="本間 春香(HOMMA Haruka)" userId="90c26283-9d43-4ee1-a60a-6a6aa48d5d4c" providerId="ADAL" clId="{DCBF59C7-20EF-4CB2-A322-191277CC8E5A}" dt="2024-11-21T00:53:53.563" v="6" actId="1076"/>
          <ac:picMkLst>
            <pc:docMk/>
            <pc:sldMk cId="439552361" sldId="260"/>
            <ac:picMk id="9" creationId="{31D62219-F8AF-3A24-8309-3C891FCA636C}"/>
          </ac:picMkLst>
        </pc:picChg>
        <pc:picChg chg="add mod modCrop">
          <ac:chgData name="本間 春香(HOMMA Haruka)" userId="90c26283-9d43-4ee1-a60a-6a6aa48d5d4c" providerId="ADAL" clId="{DCBF59C7-20EF-4CB2-A322-191277CC8E5A}" dt="2024-11-21T02:00:28.668" v="338" actId="732"/>
          <ac:picMkLst>
            <pc:docMk/>
            <pc:sldMk cId="439552361" sldId="260"/>
            <ac:picMk id="11" creationId="{4CD97702-2D35-8BA9-DC9E-5AAC88821B2E}"/>
          </ac:picMkLst>
        </pc:picChg>
        <pc:picChg chg="add mod modCrop">
          <ac:chgData name="本間 春香(HOMMA Haruka)" userId="90c26283-9d43-4ee1-a60a-6a6aa48d5d4c" providerId="ADAL" clId="{DCBF59C7-20EF-4CB2-A322-191277CC8E5A}" dt="2024-11-21T02:01:03.007" v="378" actId="732"/>
          <ac:picMkLst>
            <pc:docMk/>
            <pc:sldMk cId="439552361" sldId="260"/>
            <ac:picMk id="13" creationId="{E6448FE1-C80C-7DA3-B3D8-C38C9F9AEA66}"/>
          </ac:picMkLst>
        </pc:picChg>
        <pc:picChg chg="add del mod">
          <ac:chgData name="本間 春香(HOMMA Haruka)" userId="90c26283-9d43-4ee1-a60a-6a6aa48d5d4c" providerId="ADAL" clId="{DCBF59C7-20EF-4CB2-A322-191277CC8E5A}" dt="2024-11-21T01:51:06.033" v="262" actId="478"/>
          <ac:picMkLst>
            <pc:docMk/>
            <pc:sldMk cId="439552361" sldId="260"/>
            <ac:picMk id="14" creationId="{318B1DCA-F9EE-E12A-A8BE-3D156ACB7323}"/>
          </ac:picMkLst>
        </pc:picChg>
        <pc:picChg chg="del ord">
          <ac:chgData name="本間 春香(HOMMA Haruka)" userId="90c26283-9d43-4ee1-a60a-6a6aa48d5d4c" providerId="ADAL" clId="{DCBF59C7-20EF-4CB2-A322-191277CC8E5A}" dt="2024-11-21T01:42:16.698" v="191" actId="478"/>
          <ac:picMkLst>
            <pc:docMk/>
            <pc:sldMk cId="439552361" sldId="260"/>
            <ac:picMk id="16" creationId="{78555C6C-229C-7500-66F5-46371448E057}"/>
          </ac:picMkLst>
        </pc:picChg>
        <pc:picChg chg="add del mod">
          <ac:chgData name="本間 春香(HOMMA Haruka)" userId="90c26283-9d43-4ee1-a60a-6a6aa48d5d4c" providerId="ADAL" clId="{DCBF59C7-20EF-4CB2-A322-191277CC8E5A}" dt="2024-11-21T01:18:41.639" v="161" actId="478"/>
          <ac:picMkLst>
            <pc:docMk/>
            <pc:sldMk cId="439552361" sldId="260"/>
            <ac:picMk id="19" creationId="{DA25E674-7E82-011B-7E2D-933BD47210AA}"/>
          </ac:picMkLst>
        </pc:picChg>
        <pc:picChg chg="add del mod">
          <ac:chgData name="本間 春香(HOMMA Haruka)" userId="90c26283-9d43-4ee1-a60a-6a6aa48d5d4c" providerId="ADAL" clId="{DCBF59C7-20EF-4CB2-A322-191277CC8E5A}" dt="2024-11-21T01:41:58.965" v="184" actId="478"/>
          <ac:picMkLst>
            <pc:docMk/>
            <pc:sldMk cId="439552361" sldId="260"/>
            <ac:picMk id="21" creationId="{961B8DD8-807F-0E6C-EEFD-AA7910DDB276}"/>
          </ac:picMkLst>
        </pc:picChg>
        <pc:picChg chg="del mod ord">
          <ac:chgData name="本間 春香(HOMMA Haruka)" userId="90c26283-9d43-4ee1-a60a-6a6aa48d5d4c" providerId="ADAL" clId="{DCBF59C7-20EF-4CB2-A322-191277CC8E5A}" dt="2024-11-21T01:42:14.334" v="190" actId="478"/>
          <ac:picMkLst>
            <pc:docMk/>
            <pc:sldMk cId="439552361" sldId="260"/>
            <ac:picMk id="23" creationId="{A38606BE-AFEE-41BE-06B4-52683600292C}"/>
          </ac:picMkLst>
        </pc:picChg>
        <pc:picChg chg="add del mod">
          <ac:chgData name="本間 春香(HOMMA Haruka)" userId="90c26283-9d43-4ee1-a60a-6a6aa48d5d4c" providerId="ADAL" clId="{DCBF59C7-20EF-4CB2-A322-191277CC8E5A}" dt="2024-11-21T01:49:31.577" v="199" actId="478"/>
          <ac:picMkLst>
            <pc:docMk/>
            <pc:sldMk cId="439552361" sldId="260"/>
            <ac:picMk id="24" creationId="{2314B899-C009-1A4D-414A-B4AFB61D9B88}"/>
          </ac:picMkLst>
        </pc:picChg>
        <pc:picChg chg="add mod">
          <ac:chgData name="本間 春香(HOMMA Haruka)" userId="90c26283-9d43-4ee1-a60a-6a6aa48d5d4c" providerId="ADAL" clId="{DCBF59C7-20EF-4CB2-A322-191277CC8E5A}" dt="2024-11-21T01:50:51.627" v="261" actId="14100"/>
          <ac:picMkLst>
            <pc:docMk/>
            <pc:sldMk cId="439552361" sldId="260"/>
            <ac:picMk id="26" creationId="{6C35FC53-374F-04A4-37D3-C17CE010FE06}"/>
          </ac:picMkLst>
        </pc:picChg>
        <pc:picChg chg="del">
          <ac:chgData name="本間 春香(HOMMA Haruka)" userId="90c26283-9d43-4ee1-a60a-6a6aa48d5d4c" providerId="ADAL" clId="{DCBF59C7-20EF-4CB2-A322-191277CC8E5A}" dt="2024-11-21T00:53:57.218" v="7" actId="478"/>
          <ac:picMkLst>
            <pc:docMk/>
            <pc:sldMk cId="439552361" sldId="260"/>
            <ac:picMk id="27" creationId="{D5EBBB8C-3513-A1D1-69B2-352B40AAFB18}"/>
          </ac:picMkLst>
        </pc:picChg>
        <pc:picChg chg="add mod">
          <ac:chgData name="本間 春香(HOMMA Haruka)" userId="90c26283-9d43-4ee1-a60a-6a6aa48d5d4c" providerId="ADAL" clId="{DCBF59C7-20EF-4CB2-A322-191277CC8E5A}" dt="2024-11-21T02:00:54.923" v="377" actId="1038"/>
          <ac:picMkLst>
            <pc:docMk/>
            <pc:sldMk cId="439552361" sldId="260"/>
            <ac:picMk id="28" creationId="{FDA5656F-DB3B-8D84-A0C0-180034F8400E}"/>
          </ac:picMkLst>
        </pc:picChg>
        <pc:picChg chg="add mod">
          <ac:chgData name="本間 春香(HOMMA Haruka)" userId="90c26283-9d43-4ee1-a60a-6a6aa48d5d4c" providerId="ADAL" clId="{DCBF59C7-20EF-4CB2-A322-191277CC8E5A}" dt="2024-11-21T02:00:19.761" v="337" actId="1037"/>
          <ac:picMkLst>
            <pc:docMk/>
            <pc:sldMk cId="439552361" sldId="260"/>
            <ac:picMk id="29" creationId="{1586C326-5D92-6DE6-21D4-26B24C2F78A8}"/>
          </ac:picMkLst>
        </pc:picChg>
      </pc:sldChg>
      <pc:sldChg chg="addSp delSp modSp mod">
        <pc:chgData name="本間 春香(HOMMA Haruka)" userId="90c26283-9d43-4ee1-a60a-6a6aa48d5d4c" providerId="ADAL" clId="{DCBF59C7-20EF-4CB2-A322-191277CC8E5A}" dt="2024-11-21T02:02:17.245" v="403" actId="1037"/>
        <pc:sldMkLst>
          <pc:docMk/>
          <pc:sldMk cId="802530743" sldId="261"/>
        </pc:sldMkLst>
        <pc:picChg chg="del">
          <ac:chgData name="本間 春香(HOMMA Haruka)" userId="90c26283-9d43-4ee1-a60a-6a6aa48d5d4c" providerId="ADAL" clId="{DCBF59C7-20EF-4CB2-A322-191277CC8E5A}" dt="2024-11-21T01:09:40.301" v="66" actId="478"/>
          <ac:picMkLst>
            <pc:docMk/>
            <pc:sldMk cId="802530743" sldId="261"/>
            <ac:picMk id="2" creationId="{CCAE4499-8308-4BCC-77B7-70FEE7DF035A}"/>
          </ac:picMkLst>
        </pc:picChg>
        <pc:picChg chg="del">
          <ac:chgData name="本間 春香(HOMMA Haruka)" userId="90c26283-9d43-4ee1-a60a-6a6aa48d5d4c" providerId="ADAL" clId="{DCBF59C7-20EF-4CB2-A322-191277CC8E5A}" dt="2024-11-21T01:10:21.542" v="90" actId="478"/>
          <ac:picMkLst>
            <pc:docMk/>
            <pc:sldMk cId="802530743" sldId="261"/>
            <ac:picMk id="3" creationId="{50FF4BDE-CF46-2EB2-5741-9290EF0A2FFC}"/>
          </ac:picMkLst>
        </pc:picChg>
        <pc:picChg chg="del">
          <ac:chgData name="本間 春香(HOMMA Haruka)" userId="90c26283-9d43-4ee1-a60a-6a6aa48d5d4c" providerId="ADAL" clId="{DCBF59C7-20EF-4CB2-A322-191277CC8E5A}" dt="2024-11-21T01:09:55.635" v="74" actId="478"/>
          <ac:picMkLst>
            <pc:docMk/>
            <pc:sldMk cId="802530743" sldId="261"/>
            <ac:picMk id="6" creationId="{F79A5CB5-B8B9-954C-F1C7-4A9B53C1F6FE}"/>
          </ac:picMkLst>
        </pc:picChg>
        <pc:picChg chg="add del mod ord">
          <ac:chgData name="本間 春香(HOMMA Haruka)" userId="90c26283-9d43-4ee1-a60a-6a6aa48d5d4c" providerId="ADAL" clId="{DCBF59C7-20EF-4CB2-A322-191277CC8E5A}" dt="2024-11-21T02:02:17.245" v="403" actId="1037"/>
          <ac:picMkLst>
            <pc:docMk/>
            <pc:sldMk cId="802530743" sldId="261"/>
            <ac:picMk id="7" creationId="{54B1E474-51E2-6128-984E-D84A50B97F9F}"/>
          </ac:picMkLst>
        </pc:picChg>
        <pc:picChg chg="add mod">
          <ac:chgData name="本間 春香(HOMMA Haruka)" userId="90c26283-9d43-4ee1-a60a-6a6aa48d5d4c" providerId="ADAL" clId="{DCBF59C7-20EF-4CB2-A322-191277CC8E5A}" dt="2024-11-21T01:09:57.012" v="75"/>
          <ac:picMkLst>
            <pc:docMk/>
            <pc:sldMk cId="802530743" sldId="261"/>
            <ac:picMk id="8" creationId="{2EB4DF65-4F46-07CE-7966-A0494C4C3C08}"/>
          </ac:picMkLst>
        </pc:picChg>
        <pc:picChg chg="add mod modCrop">
          <ac:chgData name="本間 春香(HOMMA Haruka)" userId="90c26283-9d43-4ee1-a60a-6a6aa48d5d4c" providerId="ADAL" clId="{DCBF59C7-20EF-4CB2-A322-191277CC8E5A}" dt="2024-11-21T02:01:56.991" v="385" actId="732"/>
          <ac:picMkLst>
            <pc:docMk/>
            <pc:sldMk cId="802530743" sldId="261"/>
            <ac:picMk id="9" creationId="{0F02F80E-28F8-19AB-57C1-0AA14C02D2E9}"/>
          </ac:picMkLst>
        </pc:picChg>
        <pc:picChg chg="add mod modCrop">
          <ac:chgData name="本間 春香(HOMMA Haruka)" userId="90c26283-9d43-4ee1-a60a-6a6aa48d5d4c" providerId="ADAL" clId="{DCBF59C7-20EF-4CB2-A322-191277CC8E5A}" dt="2024-11-21T02:01:44.163" v="383" actId="732"/>
          <ac:picMkLst>
            <pc:docMk/>
            <pc:sldMk cId="802530743" sldId="261"/>
            <ac:picMk id="10" creationId="{23217BD6-4ACF-549E-6016-09998010C145}"/>
          </ac:picMkLst>
        </pc:picChg>
        <pc:picChg chg="del mod ord">
          <ac:chgData name="本間 春香(HOMMA Haruka)" userId="90c26283-9d43-4ee1-a60a-6a6aa48d5d4c" providerId="ADAL" clId="{DCBF59C7-20EF-4CB2-A322-191277CC8E5A}" dt="2024-11-21T01:52:49.053" v="301" actId="478"/>
          <ac:picMkLst>
            <pc:docMk/>
            <pc:sldMk cId="802530743" sldId="261"/>
            <ac:picMk id="11" creationId="{C84D1666-AE35-AC23-E887-22BE069D438B}"/>
          </ac:picMkLst>
        </pc:picChg>
        <pc:picChg chg="add mod modCrop">
          <ac:chgData name="本間 春香(HOMMA Haruka)" userId="90c26283-9d43-4ee1-a60a-6a6aa48d5d4c" providerId="ADAL" clId="{DCBF59C7-20EF-4CB2-A322-191277CC8E5A}" dt="2024-11-21T02:01:35.305" v="382" actId="732"/>
          <ac:picMkLst>
            <pc:docMk/>
            <pc:sldMk cId="802530743" sldId="261"/>
            <ac:picMk id="12" creationId="{9C826C3A-16F2-FD60-13B4-23B50CF96231}"/>
          </ac:picMkLst>
        </pc:picChg>
        <pc:picChg chg="del">
          <ac:chgData name="本間 春香(HOMMA Haruka)" userId="90c26283-9d43-4ee1-a60a-6a6aa48d5d4c" providerId="ADAL" clId="{DCBF59C7-20EF-4CB2-A322-191277CC8E5A}" dt="2024-11-21T01:10:04.514" v="77" actId="478"/>
          <ac:picMkLst>
            <pc:docMk/>
            <pc:sldMk cId="802530743" sldId="261"/>
            <ac:picMk id="13" creationId="{F85C5A4E-FFCB-2257-F199-BA25EE15C5B6}"/>
          </ac:picMkLst>
        </pc:picChg>
        <pc:picChg chg="add del mod">
          <ac:chgData name="本間 春香(HOMMA Haruka)" userId="90c26283-9d43-4ee1-a60a-6a6aa48d5d4c" providerId="ADAL" clId="{DCBF59C7-20EF-4CB2-A322-191277CC8E5A}" dt="2024-11-21T01:12:29.830" v="127" actId="478"/>
          <ac:picMkLst>
            <pc:docMk/>
            <pc:sldMk cId="802530743" sldId="261"/>
            <ac:picMk id="14" creationId="{019BD57C-F0FD-B2D6-D3E1-0168EEE50400}"/>
          </ac:picMkLst>
        </pc:picChg>
        <pc:picChg chg="del ord">
          <ac:chgData name="本間 春香(HOMMA Haruka)" userId="90c26283-9d43-4ee1-a60a-6a6aa48d5d4c" providerId="ADAL" clId="{DCBF59C7-20EF-4CB2-A322-191277CC8E5A}" dt="2024-11-21T01:52:22.353" v="280" actId="478"/>
          <ac:picMkLst>
            <pc:docMk/>
            <pc:sldMk cId="802530743" sldId="261"/>
            <ac:picMk id="16" creationId="{78555C6C-229C-7500-66F5-46371448E057}"/>
          </ac:picMkLst>
        </pc:picChg>
        <pc:picChg chg="add mod modCrop">
          <ac:chgData name="本間 春香(HOMMA Haruka)" userId="90c26283-9d43-4ee1-a60a-6a6aa48d5d4c" providerId="ADAL" clId="{DCBF59C7-20EF-4CB2-A322-191277CC8E5A}" dt="2024-11-21T02:02:08.077" v="390" actId="1036"/>
          <ac:picMkLst>
            <pc:docMk/>
            <pc:sldMk cId="802530743" sldId="261"/>
            <ac:picMk id="18" creationId="{88B4FC5B-5D36-C945-8FAF-343681F18ABE}"/>
          </ac:picMkLst>
        </pc:picChg>
        <pc:picChg chg="add del mod">
          <ac:chgData name="本間 春香(HOMMA Haruka)" userId="90c26283-9d43-4ee1-a60a-6a6aa48d5d4c" providerId="ADAL" clId="{DCBF59C7-20EF-4CB2-A322-191277CC8E5A}" dt="2024-11-21T01:13:09.813" v="152" actId="1076"/>
          <ac:picMkLst>
            <pc:docMk/>
            <pc:sldMk cId="802530743" sldId="261"/>
            <ac:picMk id="20" creationId="{203687EA-3FDC-D23D-6E3A-6E586462D68A}"/>
          </ac:picMkLst>
        </pc:picChg>
        <pc:picChg chg="add del mod">
          <ac:chgData name="本間 春香(HOMMA Haruka)" userId="90c26283-9d43-4ee1-a60a-6a6aa48d5d4c" providerId="ADAL" clId="{DCBF59C7-20EF-4CB2-A322-191277CC8E5A}" dt="2024-11-21T01:52:18.902" v="278" actId="478"/>
          <ac:picMkLst>
            <pc:docMk/>
            <pc:sldMk cId="802530743" sldId="261"/>
            <ac:picMk id="22" creationId="{0086DC86-A405-3914-F931-C3A4366E1918}"/>
          </ac:picMkLst>
        </pc:picChg>
        <pc:picChg chg="del ord">
          <ac:chgData name="本間 春香(HOMMA Haruka)" userId="90c26283-9d43-4ee1-a60a-6a6aa48d5d4c" providerId="ADAL" clId="{DCBF59C7-20EF-4CB2-A322-191277CC8E5A}" dt="2024-11-21T01:53:23.813" v="318" actId="478"/>
          <ac:picMkLst>
            <pc:docMk/>
            <pc:sldMk cId="802530743" sldId="261"/>
            <ac:picMk id="23" creationId="{A38606BE-AFEE-41BE-06B4-52683600292C}"/>
          </ac:picMkLst>
        </pc:picChg>
        <pc:picChg chg="add mod">
          <ac:chgData name="本間 春香(HOMMA Haruka)" userId="90c26283-9d43-4ee1-a60a-6a6aa48d5d4c" providerId="ADAL" clId="{DCBF59C7-20EF-4CB2-A322-191277CC8E5A}" dt="2024-11-21T02:02:17.245" v="403" actId="1037"/>
          <ac:picMkLst>
            <pc:docMk/>
            <pc:sldMk cId="802530743" sldId="261"/>
            <ac:picMk id="24" creationId="{92B6D431-A27B-0055-E275-E0397F2161C3}"/>
          </ac:picMkLst>
        </pc:picChg>
        <pc:picChg chg="add mod">
          <ac:chgData name="本間 春香(HOMMA Haruka)" userId="90c26283-9d43-4ee1-a60a-6a6aa48d5d4c" providerId="ADAL" clId="{DCBF59C7-20EF-4CB2-A322-191277CC8E5A}" dt="2024-11-21T02:02:08.077" v="390" actId="1036"/>
          <ac:picMkLst>
            <pc:docMk/>
            <pc:sldMk cId="802530743" sldId="261"/>
            <ac:picMk id="25" creationId="{3DBE6AA5-C52E-1971-9178-76824C9C657F}"/>
          </ac:picMkLst>
        </pc:picChg>
        <pc:picChg chg="add mod">
          <ac:chgData name="本間 春香(HOMMA Haruka)" userId="90c26283-9d43-4ee1-a60a-6a6aa48d5d4c" providerId="ADAL" clId="{DCBF59C7-20EF-4CB2-A322-191277CC8E5A}" dt="2024-11-21T01:53:28.784" v="324" actId="1037"/>
          <ac:picMkLst>
            <pc:docMk/>
            <pc:sldMk cId="802530743" sldId="261"/>
            <ac:picMk id="26" creationId="{90CB738F-1EC7-2D4F-6D10-87084A4BB7E2}"/>
          </ac:picMkLst>
        </pc:picChg>
        <pc:picChg chg="del">
          <ac:chgData name="本間 春香(HOMMA Haruka)" userId="90c26283-9d43-4ee1-a60a-6a6aa48d5d4c" providerId="ADAL" clId="{DCBF59C7-20EF-4CB2-A322-191277CC8E5A}" dt="2024-11-21T01:10:09.531" v="79" actId="478"/>
          <ac:picMkLst>
            <pc:docMk/>
            <pc:sldMk cId="802530743" sldId="261"/>
            <ac:picMk id="27" creationId="{D5EBBB8C-3513-A1D1-69B2-352B40AAFB18}"/>
          </ac:picMkLst>
        </pc:picChg>
      </pc:sldChg>
      <pc:sldChg chg="addSp delSp modSp mod">
        <pc:chgData name="本間 春香(HOMMA Haruka)" userId="90c26283-9d43-4ee1-a60a-6a6aa48d5d4c" providerId="ADAL" clId="{DCBF59C7-20EF-4CB2-A322-191277CC8E5A}" dt="2024-11-21T01:09:12.826" v="60" actId="1037"/>
        <pc:sldMkLst>
          <pc:docMk/>
          <pc:sldMk cId="2891745445" sldId="282"/>
        </pc:sldMkLst>
        <pc:picChg chg="add mod">
          <ac:chgData name="本間 春香(HOMMA Haruka)" userId="90c26283-9d43-4ee1-a60a-6a6aa48d5d4c" providerId="ADAL" clId="{DCBF59C7-20EF-4CB2-A322-191277CC8E5A}" dt="2024-11-21T01:09:12.826" v="60" actId="1037"/>
          <ac:picMkLst>
            <pc:docMk/>
            <pc:sldMk cId="2891745445" sldId="282"/>
            <ac:picMk id="9" creationId="{C2B32132-21C7-F978-D990-6C530831CA37}"/>
          </ac:picMkLst>
        </pc:picChg>
        <pc:picChg chg="del">
          <ac:chgData name="本間 春香(HOMMA Haruka)" userId="90c26283-9d43-4ee1-a60a-6a6aa48d5d4c" providerId="ADAL" clId="{DCBF59C7-20EF-4CB2-A322-191277CC8E5A}" dt="2024-11-21T01:09:07.887" v="55" actId="478"/>
          <ac:picMkLst>
            <pc:docMk/>
            <pc:sldMk cId="2891745445" sldId="282"/>
            <ac:picMk id="41" creationId="{4637D0DA-F008-FE2B-9A8A-36C3F1D8CA12}"/>
          </ac:picMkLst>
        </pc:picChg>
      </pc:sldChg>
      <pc:sldChg chg="addSp delSp modSp mod">
        <pc:chgData name="本間 春香(HOMMA Haruka)" userId="90c26283-9d43-4ee1-a60a-6a6aa48d5d4c" providerId="ADAL" clId="{DCBF59C7-20EF-4CB2-A322-191277CC8E5A}" dt="2024-11-21T01:09:24.103" v="63" actId="1076"/>
        <pc:sldMkLst>
          <pc:docMk/>
          <pc:sldMk cId="4108223293" sldId="283"/>
        </pc:sldMkLst>
        <pc:picChg chg="add mod">
          <ac:chgData name="本間 春香(HOMMA Haruka)" userId="90c26283-9d43-4ee1-a60a-6a6aa48d5d4c" providerId="ADAL" clId="{DCBF59C7-20EF-4CB2-A322-191277CC8E5A}" dt="2024-11-21T01:09:24.103" v="63" actId="1076"/>
          <ac:picMkLst>
            <pc:docMk/>
            <pc:sldMk cId="4108223293" sldId="283"/>
            <ac:picMk id="3" creationId="{20694E5A-C164-E084-43D1-F8C79C24B7F3}"/>
          </ac:picMkLst>
        </pc:picChg>
        <pc:picChg chg="del">
          <ac:chgData name="本間 春香(HOMMA Haruka)" userId="90c26283-9d43-4ee1-a60a-6a6aa48d5d4c" providerId="ADAL" clId="{DCBF59C7-20EF-4CB2-A322-191277CC8E5A}" dt="2024-11-21T01:09:19.429" v="62" actId="478"/>
          <ac:picMkLst>
            <pc:docMk/>
            <pc:sldMk cId="4108223293" sldId="283"/>
            <ac:picMk id="55" creationId="{E1AB2CF8-AD98-FF07-0BF6-1BE026FB05B2}"/>
          </ac:picMkLst>
        </pc:picChg>
      </pc:sldChg>
      <pc:sldChg chg="addSp delSp modSp mod">
        <pc:chgData name="本間 春香(HOMMA Haruka)" userId="90c26283-9d43-4ee1-a60a-6a6aa48d5d4c" providerId="ADAL" clId="{DCBF59C7-20EF-4CB2-A322-191277CC8E5A}" dt="2024-11-21T01:08:52.318" v="52" actId="1076"/>
        <pc:sldMkLst>
          <pc:docMk/>
          <pc:sldMk cId="716833231" sldId="286"/>
        </pc:sldMkLst>
        <pc:picChg chg="add mod">
          <ac:chgData name="本間 春香(HOMMA Haruka)" userId="90c26283-9d43-4ee1-a60a-6a6aa48d5d4c" providerId="ADAL" clId="{DCBF59C7-20EF-4CB2-A322-191277CC8E5A}" dt="2024-11-21T01:08:52.318" v="52" actId="1076"/>
          <ac:picMkLst>
            <pc:docMk/>
            <pc:sldMk cId="716833231" sldId="286"/>
            <ac:picMk id="14" creationId="{508005C4-8617-60F1-CCAB-CCFE22A42902}"/>
          </ac:picMkLst>
        </pc:picChg>
        <pc:picChg chg="del">
          <ac:chgData name="本間 春香(HOMMA Haruka)" userId="90c26283-9d43-4ee1-a60a-6a6aa48d5d4c" providerId="ADAL" clId="{DCBF59C7-20EF-4CB2-A322-191277CC8E5A}" dt="2024-11-21T01:08:46.680" v="49" actId="478"/>
          <ac:picMkLst>
            <pc:docMk/>
            <pc:sldMk cId="716833231" sldId="286"/>
            <ac:picMk id="19" creationId="{ED324917-DE68-AF88-1997-15F6410B2B51}"/>
          </ac:picMkLst>
        </pc:picChg>
      </pc:sldChg>
    </pc:docChg>
  </pc:docChgLst>
  <pc:docChgLst>
    <pc:chgData name="中田 進(NAKATA Susumu)" userId="75e2c31e-a80d-49c5-a7cc-fe7bc930b06d" providerId="ADAL" clId="{8E58FBA3-9F6E-43E4-9DAB-87BF1AAC37C0}"/>
    <pc:docChg chg="custSel modSld">
      <pc:chgData name="中田 進(NAKATA Susumu)" userId="75e2c31e-a80d-49c5-a7cc-fe7bc930b06d" providerId="ADAL" clId="{8E58FBA3-9F6E-43E4-9DAB-87BF1AAC37C0}" dt="2024-11-08T04:11:25.967" v="10" actId="21"/>
      <pc:docMkLst>
        <pc:docMk/>
      </pc:docMkLst>
      <pc:sldChg chg="delSp mod">
        <pc:chgData name="中田 進(NAKATA Susumu)" userId="75e2c31e-a80d-49c5-a7cc-fe7bc930b06d" providerId="ADAL" clId="{8E58FBA3-9F6E-43E4-9DAB-87BF1AAC37C0}" dt="2024-11-08T04:10:31.169" v="0" actId="21"/>
        <pc:sldMkLst>
          <pc:docMk/>
          <pc:sldMk cId="3992980304" sldId="258"/>
        </pc:sldMkLst>
        <pc:spChg chg="del">
          <ac:chgData name="中田 進(NAKATA Susumu)" userId="75e2c31e-a80d-49c5-a7cc-fe7bc930b06d" providerId="ADAL" clId="{8E58FBA3-9F6E-43E4-9DAB-87BF1AAC37C0}" dt="2024-11-08T04:10:31.169" v="0" actId="21"/>
          <ac:spMkLst>
            <pc:docMk/>
            <pc:sldMk cId="3992980304" sldId="258"/>
            <ac:spMk id="8" creationId="{55858A83-9983-9C32-5FD6-1723028DCCA6}"/>
          </ac:spMkLst>
        </pc:spChg>
      </pc:sldChg>
      <pc:sldChg chg="delSp mod">
        <pc:chgData name="中田 進(NAKATA Susumu)" userId="75e2c31e-a80d-49c5-a7cc-fe7bc930b06d" providerId="ADAL" clId="{8E58FBA3-9F6E-43E4-9DAB-87BF1AAC37C0}" dt="2024-11-08T04:10:54.906" v="3" actId="21"/>
        <pc:sldMkLst>
          <pc:docMk/>
          <pc:sldMk cId="3897437900" sldId="273"/>
        </pc:sldMkLst>
        <pc:spChg chg="del">
          <ac:chgData name="中田 進(NAKATA Susumu)" userId="75e2c31e-a80d-49c5-a7cc-fe7bc930b06d" providerId="ADAL" clId="{8E58FBA3-9F6E-43E4-9DAB-87BF1AAC37C0}" dt="2024-11-08T04:10:54.906" v="3" actId="21"/>
          <ac:spMkLst>
            <pc:docMk/>
            <pc:sldMk cId="3897437900" sldId="273"/>
            <ac:spMk id="8" creationId="{6CEE2F50-AE48-E59E-D71F-420C7FD9F239}"/>
          </ac:spMkLst>
        </pc:spChg>
      </pc:sldChg>
      <pc:sldChg chg="delSp mod">
        <pc:chgData name="中田 進(NAKATA Susumu)" userId="75e2c31e-a80d-49c5-a7cc-fe7bc930b06d" providerId="ADAL" clId="{8E58FBA3-9F6E-43E4-9DAB-87BF1AAC37C0}" dt="2024-11-08T04:10:59.679" v="4" actId="21"/>
        <pc:sldMkLst>
          <pc:docMk/>
          <pc:sldMk cId="716262274" sldId="280"/>
        </pc:sldMkLst>
        <pc:spChg chg="del">
          <ac:chgData name="中田 進(NAKATA Susumu)" userId="75e2c31e-a80d-49c5-a7cc-fe7bc930b06d" providerId="ADAL" clId="{8E58FBA3-9F6E-43E4-9DAB-87BF1AAC37C0}" dt="2024-11-08T04:10:59.679" v="4" actId="21"/>
          <ac:spMkLst>
            <pc:docMk/>
            <pc:sldMk cId="716262274" sldId="280"/>
            <ac:spMk id="11" creationId="{282D818F-CCBF-86CB-EFB9-E2903924198F}"/>
          </ac:spMkLst>
        </pc:spChg>
      </pc:sldChg>
      <pc:sldChg chg="delSp mod">
        <pc:chgData name="中田 進(NAKATA Susumu)" userId="75e2c31e-a80d-49c5-a7cc-fe7bc930b06d" providerId="ADAL" clId="{8E58FBA3-9F6E-43E4-9DAB-87BF1AAC37C0}" dt="2024-11-08T04:10:41.542" v="1" actId="21"/>
        <pc:sldMkLst>
          <pc:docMk/>
          <pc:sldMk cId="2891745445" sldId="282"/>
        </pc:sldMkLst>
        <pc:spChg chg="del">
          <ac:chgData name="中田 進(NAKATA Susumu)" userId="75e2c31e-a80d-49c5-a7cc-fe7bc930b06d" providerId="ADAL" clId="{8E58FBA3-9F6E-43E4-9DAB-87BF1AAC37C0}" dt="2024-11-08T04:10:41.542" v="1" actId="21"/>
          <ac:spMkLst>
            <pc:docMk/>
            <pc:sldMk cId="2891745445" sldId="282"/>
            <ac:spMk id="9" creationId="{3BD03AB8-3AC9-89C6-1D58-8BC46A89C35A}"/>
          </ac:spMkLst>
        </pc:spChg>
      </pc:sldChg>
      <pc:sldChg chg="delSp mod">
        <pc:chgData name="中田 進(NAKATA Susumu)" userId="75e2c31e-a80d-49c5-a7cc-fe7bc930b06d" providerId="ADAL" clId="{8E58FBA3-9F6E-43E4-9DAB-87BF1AAC37C0}" dt="2024-11-08T04:10:47.632" v="2" actId="21"/>
        <pc:sldMkLst>
          <pc:docMk/>
          <pc:sldMk cId="4108223293" sldId="283"/>
        </pc:sldMkLst>
        <pc:spChg chg="del">
          <ac:chgData name="中田 進(NAKATA Susumu)" userId="75e2c31e-a80d-49c5-a7cc-fe7bc930b06d" providerId="ADAL" clId="{8E58FBA3-9F6E-43E4-9DAB-87BF1AAC37C0}" dt="2024-11-08T04:10:47.632" v="2" actId="21"/>
          <ac:spMkLst>
            <pc:docMk/>
            <pc:sldMk cId="4108223293" sldId="283"/>
            <ac:spMk id="3" creationId="{CB7DD8E2-0AAC-1C0E-36C4-A507C82C87A4}"/>
          </ac:spMkLst>
        </pc:spChg>
      </pc:sldChg>
      <pc:sldChg chg="delSp mod">
        <pc:chgData name="中田 進(NAKATA Susumu)" userId="75e2c31e-a80d-49c5-a7cc-fe7bc930b06d" providerId="ADAL" clId="{8E58FBA3-9F6E-43E4-9DAB-87BF1AAC37C0}" dt="2024-11-08T04:11:19.403" v="9" actId="21"/>
        <pc:sldMkLst>
          <pc:docMk/>
          <pc:sldMk cId="1083293570" sldId="284"/>
        </pc:sldMkLst>
        <pc:spChg chg="del">
          <ac:chgData name="中田 進(NAKATA Susumu)" userId="75e2c31e-a80d-49c5-a7cc-fe7bc930b06d" providerId="ADAL" clId="{8E58FBA3-9F6E-43E4-9DAB-87BF1AAC37C0}" dt="2024-11-08T04:11:12.111" v="6" actId="21"/>
          <ac:spMkLst>
            <pc:docMk/>
            <pc:sldMk cId="1083293570" sldId="284"/>
            <ac:spMk id="22" creationId="{AC2B47D3-B17C-A1B4-EE67-FD6E38243ED2}"/>
          </ac:spMkLst>
        </pc:spChg>
        <pc:picChg chg="del">
          <ac:chgData name="中田 進(NAKATA Susumu)" userId="75e2c31e-a80d-49c5-a7cc-fe7bc930b06d" providerId="ADAL" clId="{8E58FBA3-9F6E-43E4-9DAB-87BF1AAC37C0}" dt="2024-11-08T04:11:19.403" v="9" actId="21"/>
          <ac:picMkLst>
            <pc:docMk/>
            <pc:sldMk cId="1083293570" sldId="284"/>
            <ac:picMk id="8" creationId="{D8791BE5-0A8B-025A-39AF-C557079D4ACE}"/>
          </ac:picMkLst>
        </pc:picChg>
        <pc:picChg chg="del">
          <ac:chgData name="中田 進(NAKATA Susumu)" userId="75e2c31e-a80d-49c5-a7cc-fe7bc930b06d" providerId="ADAL" clId="{8E58FBA3-9F6E-43E4-9DAB-87BF1AAC37C0}" dt="2024-11-08T04:11:17.363" v="8" actId="21"/>
          <ac:picMkLst>
            <pc:docMk/>
            <pc:sldMk cId="1083293570" sldId="284"/>
            <ac:picMk id="9" creationId="{AC96DF3C-0AC9-F3E0-0EE5-DF1F167ABAC9}"/>
          </ac:picMkLst>
        </pc:picChg>
        <pc:picChg chg="del">
          <ac:chgData name="中田 進(NAKATA Susumu)" userId="75e2c31e-a80d-49c5-a7cc-fe7bc930b06d" providerId="ADAL" clId="{8E58FBA3-9F6E-43E4-9DAB-87BF1AAC37C0}" dt="2024-11-08T04:11:15.444" v="7" actId="21"/>
          <ac:picMkLst>
            <pc:docMk/>
            <pc:sldMk cId="1083293570" sldId="284"/>
            <ac:picMk id="10" creationId="{4DD36E73-7642-1E6E-3D0C-D605A6402AE5}"/>
          </ac:picMkLst>
        </pc:picChg>
        <pc:picChg chg="del">
          <ac:chgData name="中田 進(NAKATA Susumu)" userId="75e2c31e-a80d-49c5-a7cc-fe7bc930b06d" providerId="ADAL" clId="{8E58FBA3-9F6E-43E4-9DAB-87BF1AAC37C0}" dt="2024-11-08T04:11:08.262" v="5" actId="21"/>
          <ac:picMkLst>
            <pc:docMk/>
            <pc:sldMk cId="1083293570" sldId="284"/>
            <ac:picMk id="21" creationId="{27ADDCEF-4F8D-9DE4-F0DE-07147DBE7A0C}"/>
          </ac:picMkLst>
        </pc:picChg>
      </pc:sldChg>
      <pc:sldChg chg="delSp mod">
        <pc:chgData name="中田 進(NAKATA Susumu)" userId="75e2c31e-a80d-49c5-a7cc-fe7bc930b06d" providerId="ADAL" clId="{8E58FBA3-9F6E-43E4-9DAB-87BF1AAC37C0}" dt="2024-11-08T04:11:25.967" v="10" actId="21"/>
        <pc:sldMkLst>
          <pc:docMk/>
          <pc:sldMk cId="4132589824" sldId="285"/>
        </pc:sldMkLst>
        <pc:picChg chg="del">
          <ac:chgData name="中田 進(NAKATA Susumu)" userId="75e2c31e-a80d-49c5-a7cc-fe7bc930b06d" providerId="ADAL" clId="{8E58FBA3-9F6E-43E4-9DAB-87BF1AAC37C0}" dt="2024-11-08T04:11:25.967" v="10" actId="21"/>
          <ac:picMkLst>
            <pc:docMk/>
            <pc:sldMk cId="4132589824" sldId="285"/>
            <ac:picMk id="6" creationId="{20F923DA-5E74-E797-307E-B69050C578B2}"/>
          </ac:picMkLst>
        </pc:picChg>
      </pc:sldChg>
    </pc:docChg>
  </pc:docChgLst>
  <pc:docChgLst>
    <pc:chgData name="中田 進(NAKATA Susumu)" userId="75e2c31e-a80d-49c5-a7cc-fe7bc930b06d" providerId="ADAL" clId="{DAE5262B-8285-4888-9DB0-F06EF9519D9A}"/>
    <pc:docChg chg="modSld">
      <pc:chgData name="中田 進(NAKATA Susumu)" userId="75e2c31e-a80d-49c5-a7cc-fe7bc930b06d" providerId="ADAL" clId="{DAE5262B-8285-4888-9DB0-F06EF9519D9A}" dt="2025-01-17T08:07:19.349" v="6" actId="20577"/>
      <pc:docMkLst>
        <pc:docMk/>
      </pc:docMkLst>
      <pc:sldChg chg="modSp mod">
        <pc:chgData name="中田 進(NAKATA Susumu)" userId="75e2c31e-a80d-49c5-a7cc-fe7bc930b06d" providerId="ADAL" clId="{DAE5262B-8285-4888-9DB0-F06EF9519D9A}" dt="2025-01-17T08:07:19.349" v="6" actId="20577"/>
        <pc:sldMkLst>
          <pc:docMk/>
          <pc:sldMk cId="2891745445" sldId="282"/>
        </pc:sldMkLst>
        <pc:graphicFrameChg chg="mod modGraphic">
          <ac:chgData name="中田 進(NAKATA Susumu)" userId="75e2c31e-a80d-49c5-a7cc-fe7bc930b06d" providerId="ADAL" clId="{DAE5262B-8285-4888-9DB0-F06EF9519D9A}" dt="2025-01-17T08:07:19.349" v="6" actId="20577"/>
          <ac:graphicFrameMkLst>
            <pc:docMk/>
            <pc:sldMk cId="2891745445" sldId="282"/>
            <ac:graphicFrameMk id="18" creationId="{EECCE2C7-23B1-768B-1CB9-E675086BC66D}"/>
          </ac:graphicFrameMkLst>
        </pc:graphicFrameChg>
      </pc:sldChg>
    </pc:docChg>
  </pc:docChgLst>
  <pc:docChgLst>
    <pc:chgData name="中田 進(NAKATA Susumu)" userId="75e2c31e-a80d-49c5-a7cc-fe7bc930b06d" providerId="ADAL" clId="{549640F3-0AAA-44C3-A534-36BECB9863B5}"/>
    <pc:docChg chg="undo custSel modSld modNotesMaster">
      <pc:chgData name="中田 進(NAKATA Susumu)" userId="75e2c31e-a80d-49c5-a7cc-fe7bc930b06d" providerId="ADAL" clId="{549640F3-0AAA-44C3-A534-36BECB9863B5}" dt="2024-10-23T05:40:00.065" v="246" actId="1038"/>
      <pc:docMkLst>
        <pc:docMk/>
      </pc:docMkLst>
      <pc:sldChg chg="addSp modSp mod">
        <pc:chgData name="中田 進(NAKATA Susumu)" userId="75e2c31e-a80d-49c5-a7cc-fe7bc930b06d" providerId="ADAL" clId="{549640F3-0AAA-44C3-A534-36BECB9863B5}" dt="2024-10-23T05:03:38.092" v="128" actId="404"/>
        <pc:sldMkLst>
          <pc:docMk/>
          <pc:sldMk cId="439552361" sldId="260"/>
        </pc:sldMkLst>
        <pc:spChg chg="mod">
          <ac:chgData name="中田 進(NAKATA Susumu)" userId="75e2c31e-a80d-49c5-a7cc-fe7bc930b06d" providerId="ADAL" clId="{549640F3-0AAA-44C3-A534-36BECB9863B5}" dt="2024-10-23T05:03:22.785" v="127" actId="1036"/>
          <ac:spMkLst>
            <pc:docMk/>
            <pc:sldMk cId="439552361" sldId="260"/>
            <ac:spMk id="3" creationId="{B147EF81-5F1F-75A4-0320-5C14839F0AE7}"/>
          </ac:spMkLst>
        </pc:spChg>
        <pc:spChg chg="mod">
          <ac:chgData name="中田 進(NAKATA Susumu)" userId="75e2c31e-a80d-49c5-a7cc-fe7bc930b06d" providerId="ADAL" clId="{549640F3-0AAA-44C3-A534-36BECB9863B5}" dt="2024-10-23T04:37:54.763" v="52" actId="1076"/>
          <ac:spMkLst>
            <pc:docMk/>
            <pc:sldMk cId="439552361" sldId="260"/>
            <ac:spMk id="4" creationId="{D7B9FD05-C05E-CDF9-F954-FAEE2CEA261A}"/>
          </ac:spMkLst>
        </pc:spChg>
        <pc:spChg chg="mod">
          <ac:chgData name="中田 進(NAKATA Susumu)" userId="75e2c31e-a80d-49c5-a7cc-fe7bc930b06d" providerId="ADAL" clId="{549640F3-0AAA-44C3-A534-36BECB9863B5}" dt="2024-10-23T04:38:33.556" v="55" actId="1076"/>
          <ac:spMkLst>
            <pc:docMk/>
            <pc:sldMk cId="439552361" sldId="260"/>
            <ac:spMk id="7" creationId="{E9680F59-B2DD-E1B7-C93D-603F582E1693}"/>
          </ac:spMkLst>
        </pc:spChg>
        <pc:spChg chg="mod">
          <ac:chgData name="中田 進(NAKATA Susumu)" userId="75e2c31e-a80d-49c5-a7cc-fe7bc930b06d" providerId="ADAL" clId="{549640F3-0AAA-44C3-A534-36BECB9863B5}" dt="2024-10-23T05:03:12.244" v="121" actId="1037"/>
          <ac:spMkLst>
            <pc:docMk/>
            <pc:sldMk cId="439552361" sldId="260"/>
            <ac:spMk id="10" creationId="{AB9C8AF8-3A6E-8F23-017E-D8BF7E61D339}"/>
          </ac:spMkLst>
        </pc:spChg>
        <pc:spChg chg="add mod">
          <ac:chgData name="中田 進(NAKATA Susumu)" userId="75e2c31e-a80d-49c5-a7cc-fe7bc930b06d" providerId="ADAL" clId="{549640F3-0AAA-44C3-A534-36BECB9863B5}" dt="2024-10-23T04:36:41.572" v="2" actId="1076"/>
          <ac:spMkLst>
            <pc:docMk/>
            <pc:sldMk cId="439552361" sldId="260"/>
            <ac:spMk id="13" creationId="{64A958AD-84E6-EBB0-F099-390AF703ACFF}"/>
          </ac:spMkLst>
        </pc:spChg>
        <pc:spChg chg="add mod">
          <ac:chgData name="中田 進(NAKATA Susumu)" userId="75e2c31e-a80d-49c5-a7cc-fe7bc930b06d" providerId="ADAL" clId="{549640F3-0AAA-44C3-A534-36BECB9863B5}" dt="2024-10-23T05:03:38.092" v="128" actId="404"/>
          <ac:spMkLst>
            <pc:docMk/>
            <pc:sldMk cId="439552361" sldId="260"/>
            <ac:spMk id="17" creationId="{CAB17153-2A67-C17D-4095-FB99C37094A1}"/>
          </ac:spMkLst>
        </pc:spChg>
      </pc:sldChg>
      <pc:sldChg chg="modSp mod">
        <pc:chgData name="中田 進(NAKATA Susumu)" userId="75e2c31e-a80d-49c5-a7cc-fe7bc930b06d" providerId="ADAL" clId="{549640F3-0AAA-44C3-A534-36BECB9863B5}" dt="2024-10-23T05:33:47.353" v="175" actId="1076"/>
        <pc:sldMkLst>
          <pc:docMk/>
          <pc:sldMk cId="1785075617" sldId="264"/>
        </pc:sldMkLst>
        <pc:picChg chg="mod">
          <ac:chgData name="中田 進(NAKATA Susumu)" userId="75e2c31e-a80d-49c5-a7cc-fe7bc930b06d" providerId="ADAL" clId="{549640F3-0AAA-44C3-A534-36BECB9863B5}" dt="2024-10-23T05:32:36.224" v="155" actId="1076"/>
          <ac:picMkLst>
            <pc:docMk/>
            <pc:sldMk cId="1785075617" sldId="264"/>
            <ac:picMk id="8" creationId="{D76D74D0-30F4-C7A3-5301-C7B0CA980E53}"/>
          </ac:picMkLst>
        </pc:picChg>
        <pc:picChg chg="mod">
          <ac:chgData name="中田 進(NAKATA Susumu)" userId="75e2c31e-a80d-49c5-a7cc-fe7bc930b06d" providerId="ADAL" clId="{549640F3-0AAA-44C3-A534-36BECB9863B5}" dt="2024-10-23T05:33:00.348" v="160" actId="1076"/>
          <ac:picMkLst>
            <pc:docMk/>
            <pc:sldMk cId="1785075617" sldId="264"/>
            <ac:picMk id="14" creationId="{2DD57137-ECF9-9049-A67E-2888DCAA0F83}"/>
          </ac:picMkLst>
        </pc:picChg>
        <pc:picChg chg="mod">
          <ac:chgData name="中田 進(NAKATA Susumu)" userId="75e2c31e-a80d-49c5-a7cc-fe7bc930b06d" providerId="ADAL" clId="{549640F3-0AAA-44C3-A534-36BECB9863B5}" dt="2024-10-23T05:33:17.868" v="164" actId="1076"/>
          <ac:picMkLst>
            <pc:docMk/>
            <pc:sldMk cId="1785075617" sldId="264"/>
            <ac:picMk id="16" creationId="{8A7BAC1E-C93F-B5B9-F29C-FC374175634A}"/>
          </ac:picMkLst>
        </pc:picChg>
        <pc:picChg chg="mod">
          <ac:chgData name="中田 進(NAKATA Susumu)" userId="75e2c31e-a80d-49c5-a7cc-fe7bc930b06d" providerId="ADAL" clId="{549640F3-0AAA-44C3-A534-36BECB9863B5}" dt="2024-10-23T05:33:37.552" v="170" actId="1076"/>
          <ac:picMkLst>
            <pc:docMk/>
            <pc:sldMk cId="1785075617" sldId="264"/>
            <ac:picMk id="18" creationId="{AE281D22-3E7E-B52D-3083-C3EF6EE96832}"/>
          </ac:picMkLst>
        </pc:picChg>
        <pc:picChg chg="mod">
          <ac:chgData name="中田 進(NAKATA Susumu)" userId="75e2c31e-a80d-49c5-a7cc-fe7bc930b06d" providerId="ADAL" clId="{549640F3-0AAA-44C3-A534-36BECB9863B5}" dt="2024-10-23T05:33:47.353" v="175" actId="1076"/>
          <ac:picMkLst>
            <pc:docMk/>
            <pc:sldMk cId="1785075617" sldId="264"/>
            <ac:picMk id="20" creationId="{B8CA66CB-033B-3CEE-4C4E-6A9EE054FDEF}"/>
          </ac:picMkLst>
        </pc:picChg>
        <pc:picChg chg="mod">
          <ac:chgData name="中田 進(NAKATA Susumu)" userId="75e2c31e-a80d-49c5-a7cc-fe7bc930b06d" providerId="ADAL" clId="{549640F3-0AAA-44C3-A534-36BECB9863B5}" dt="2024-10-23T05:32:02.182" v="149" actId="1035"/>
          <ac:picMkLst>
            <pc:docMk/>
            <pc:sldMk cId="1785075617" sldId="264"/>
            <ac:picMk id="22" creationId="{E735CF12-CEA0-EC06-D28D-4B70EE56E88C}"/>
          </ac:picMkLst>
        </pc:picChg>
      </pc:sldChg>
      <pc:sldChg chg="modSp mod">
        <pc:chgData name="中田 進(NAKATA Susumu)" userId="75e2c31e-a80d-49c5-a7cc-fe7bc930b06d" providerId="ADAL" clId="{549640F3-0AAA-44C3-A534-36BECB9863B5}" dt="2024-10-23T05:40:00.065" v="246" actId="1038"/>
        <pc:sldMkLst>
          <pc:docMk/>
          <pc:sldMk cId="1100758031" sldId="276"/>
        </pc:sldMkLst>
        <pc:graphicFrameChg chg="mod">
          <ac:chgData name="中田 進(NAKATA Susumu)" userId="75e2c31e-a80d-49c5-a7cc-fe7bc930b06d" providerId="ADAL" clId="{549640F3-0AAA-44C3-A534-36BECB9863B5}" dt="2024-10-23T05:36:39.952" v="189" actId="1076"/>
          <ac:graphicFrameMkLst>
            <pc:docMk/>
            <pc:sldMk cId="1100758031" sldId="276"/>
            <ac:graphicFrameMk id="20" creationId="{A3DCEAB9-1409-C764-C997-FF7E3E9D6C7D}"/>
          </ac:graphicFrameMkLst>
        </pc:graphicFrameChg>
        <pc:picChg chg="mod">
          <ac:chgData name="中田 進(NAKATA Susumu)" userId="75e2c31e-a80d-49c5-a7cc-fe7bc930b06d" providerId="ADAL" clId="{549640F3-0AAA-44C3-A534-36BECB9863B5}" dt="2024-10-23T05:39:23.014" v="223" actId="1038"/>
          <ac:picMkLst>
            <pc:docMk/>
            <pc:sldMk cId="1100758031" sldId="276"/>
            <ac:picMk id="2" creationId="{62391918-BB3B-0D56-F7F4-2BE2CA6952D0}"/>
          </ac:picMkLst>
        </pc:picChg>
        <pc:picChg chg="mod">
          <ac:chgData name="中田 進(NAKATA Susumu)" userId="75e2c31e-a80d-49c5-a7cc-fe7bc930b06d" providerId="ADAL" clId="{549640F3-0AAA-44C3-A534-36BECB9863B5}" dt="2024-10-23T05:38:44.815" v="203" actId="1037"/>
          <ac:picMkLst>
            <pc:docMk/>
            <pc:sldMk cId="1100758031" sldId="276"/>
            <ac:picMk id="11" creationId="{8C4FB75C-A7C1-CEDB-009D-F8D7EAA894FB}"/>
          </ac:picMkLst>
        </pc:picChg>
        <pc:picChg chg="mod">
          <ac:chgData name="中田 進(NAKATA Susumu)" userId="75e2c31e-a80d-49c5-a7cc-fe7bc930b06d" providerId="ADAL" clId="{549640F3-0AAA-44C3-A534-36BECB9863B5}" dt="2024-10-23T05:39:04.549" v="218" actId="1036"/>
          <ac:picMkLst>
            <pc:docMk/>
            <pc:sldMk cId="1100758031" sldId="276"/>
            <ac:picMk id="13" creationId="{DCADD32C-4B2E-F44E-DF7E-69CCF7A002BD}"/>
          </ac:picMkLst>
        </pc:picChg>
        <pc:picChg chg="mod">
          <ac:chgData name="中田 進(NAKATA Susumu)" userId="75e2c31e-a80d-49c5-a7cc-fe7bc930b06d" providerId="ADAL" clId="{549640F3-0AAA-44C3-A534-36BECB9863B5}" dt="2024-10-23T05:39:35.991" v="234" actId="1037"/>
          <ac:picMkLst>
            <pc:docMk/>
            <pc:sldMk cId="1100758031" sldId="276"/>
            <ac:picMk id="19" creationId="{B29A4A08-AEF9-FF83-EDBC-73761664516D}"/>
          </ac:picMkLst>
        </pc:picChg>
        <pc:picChg chg="mod">
          <ac:chgData name="中田 進(NAKATA Susumu)" userId="75e2c31e-a80d-49c5-a7cc-fe7bc930b06d" providerId="ADAL" clId="{549640F3-0AAA-44C3-A534-36BECB9863B5}" dt="2024-10-23T05:40:00.065" v="246" actId="1038"/>
          <ac:picMkLst>
            <pc:docMk/>
            <pc:sldMk cId="1100758031" sldId="276"/>
            <ac:picMk id="22" creationId="{1440B311-15B9-E8FA-1B78-92273F0DBD24}"/>
          </ac:picMkLst>
        </pc:picChg>
      </pc:sldChg>
      <pc:sldChg chg="addSp delSp modSp mod">
        <pc:chgData name="中田 進(NAKATA Susumu)" userId="75e2c31e-a80d-49c5-a7cc-fe7bc930b06d" providerId="ADAL" clId="{549640F3-0AAA-44C3-A534-36BECB9863B5}" dt="2024-10-23T04:53:15.751" v="95" actId="1038"/>
        <pc:sldMkLst>
          <pc:docMk/>
          <pc:sldMk cId="716262274" sldId="280"/>
        </pc:sldMkLst>
        <pc:picChg chg="mod">
          <ac:chgData name="中田 進(NAKATA Susumu)" userId="75e2c31e-a80d-49c5-a7cc-fe7bc930b06d" providerId="ADAL" clId="{549640F3-0AAA-44C3-A534-36BECB9863B5}" dt="2024-10-23T04:53:05.750" v="90" actId="1035"/>
          <ac:picMkLst>
            <pc:docMk/>
            <pc:sldMk cId="716262274" sldId="280"/>
            <ac:picMk id="17" creationId="{D96FB274-28BD-3D54-D2E3-364259DB7FE0}"/>
          </ac:picMkLst>
        </pc:picChg>
        <pc:picChg chg="del">
          <ac:chgData name="中田 進(NAKATA Susumu)" userId="75e2c31e-a80d-49c5-a7cc-fe7bc930b06d" providerId="ADAL" clId="{549640F3-0AAA-44C3-A534-36BECB9863B5}" dt="2024-10-23T04:52:31.440" v="64" actId="21"/>
          <ac:picMkLst>
            <pc:docMk/>
            <pc:sldMk cId="716262274" sldId="280"/>
            <ac:picMk id="19" creationId="{7A87BFEA-7D2D-AE50-2DCD-C0C8B9C81868}"/>
          </ac:picMkLst>
        </pc:picChg>
        <pc:picChg chg="add mod">
          <ac:chgData name="中田 進(NAKATA Susumu)" userId="75e2c31e-a80d-49c5-a7cc-fe7bc930b06d" providerId="ADAL" clId="{549640F3-0AAA-44C3-A534-36BECB9863B5}" dt="2024-10-23T04:53:15.751" v="95" actId="1038"/>
          <ac:picMkLst>
            <pc:docMk/>
            <pc:sldMk cId="716262274" sldId="280"/>
            <ac:picMk id="27" creationId="{7159AE67-462D-931A-7949-BFC40F043931}"/>
          </ac:picMkLst>
        </pc:picChg>
      </pc:sldChg>
    </pc:docChg>
  </pc:docChgLst>
  <pc:docChgLst>
    <pc:chgData name="中田 進(NAKATA Susumu)" userId="75e2c31e-a80d-49c5-a7cc-fe7bc930b06d" providerId="ADAL" clId="{4FBECC8E-B2D8-40A4-915A-AE7140E064BA}"/>
    <pc:docChg chg="undo redo custSel modSld">
      <pc:chgData name="中田 進(NAKATA Susumu)" userId="75e2c31e-a80d-49c5-a7cc-fe7bc930b06d" providerId="ADAL" clId="{4FBECC8E-B2D8-40A4-915A-AE7140E064BA}" dt="2024-12-23T23:53:22.419" v="127" actId="167"/>
      <pc:docMkLst>
        <pc:docMk/>
      </pc:docMkLst>
      <pc:sldChg chg="addSp delSp modSp mod">
        <pc:chgData name="中田 進(NAKATA Susumu)" userId="75e2c31e-a80d-49c5-a7cc-fe7bc930b06d" providerId="ADAL" clId="{4FBECC8E-B2D8-40A4-915A-AE7140E064BA}" dt="2024-12-23T23:53:22.419" v="127" actId="167"/>
        <pc:sldMkLst>
          <pc:docMk/>
          <pc:sldMk cId="3992980304" sldId="258"/>
        </pc:sldMkLst>
        <pc:picChg chg="add mod ord">
          <ac:chgData name="中田 進(NAKATA Susumu)" userId="75e2c31e-a80d-49c5-a7cc-fe7bc930b06d" providerId="ADAL" clId="{4FBECC8E-B2D8-40A4-915A-AE7140E064BA}" dt="2024-12-23T23:53:22.419" v="127" actId="167"/>
          <ac:picMkLst>
            <pc:docMk/>
            <pc:sldMk cId="3992980304" sldId="258"/>
            <ac:picMk id="2" creationId="{3E6102D0-8C04-30E0-552D-57C4530770F7}"/>
          </ac:picMkLst>
        </pc:picChg>
        <pc:picChg chg="del mod">
          <ac:chgData name="中田 進(NAKATA Susumu)" userId="75e2c31e-a80d-49c5-a7cc-fe7bc930b06d" providerId="ADAL" clId="{4FBECC8E-B2D8-40A4-915A-AE7140E064BA}" dt="2024-12-23T08:22:01.816" v="48" actId="21"/>
          <ac:picMkLst>
            <pc:docMk/>
            <pc:sldMk cId="3992980304" sldId="258"/>
            <ac:picMk id="4" creationId="{D439B186-66DE-1FDF-A2E2-F809A6E6C46D}"/>
          </ac:picMkLst>
        </pc:picChg>
      </pc:sldChg>
      <pc:sldChg chg="addSp delSp modSp mod">
        <pc:chgData name="中田 進(NAKATA Susumu)" userId="75e2c31e-a80d-49c5-a7cc-fe7bc930b06d" providerId="ADAL" clId="{4FBECC8E-B2D8-40A4-915A-AE7140E064BA}" dt="2024-12-23T07:11:15.044" v="18" actId="21"/>
        <pc:sldMkLst>
          <pc:docMk/>
          <pc:sldMk cId="1785075617" sldId="264"/>
        </pc:sldMkLst>
        <pc:spChg chg="mod">
          <ac:chgData name="中田 進(NAKATA Susumu)" userId="75e2c31e-a80d-49c5-a7cc-fe7bc930b06d" providerId="ADAL" clId="{4FBECC8E-B2D8-40A4-915A-AE7140E064BA}" dt="2024-12-23T07:10:36.247" v="13" actId="27803"/>
          <ac:spMkLst>
            <pc:docMk/>
            <pc:sldMk cId="1785075617" sldId="264"/>
            <ac:spMk id="9" creationId="{0863ED3A-D42C-57EF-8791-095031899AF7}"/>
          </ac:spMkLst>
        </pc:spChg>
        <pc:spChg chg="mod">
          <ac:chgData name="中田 進(NAKATA Susumu)" userId="75e2c31e-a80d-49c5-a7cc-fe7bc930b06d" providerId="ADAL" clId="{4FBECC8E-B2D8-40A4-915A-AE7140E064BA}" dt="2024-12-23T07:10:36.247" v="13" actId="27803"/>
          <ac:spMkLst>
            <pc:docMk/>
            <pc:sldMk cId="1785075617" sldId="264"/>
            <ac:spMk id="11" creationId="{03F971DD-9099-2E19-B711-591658B2EBC4}"/>
          </ac:spMkLst>
        </pc:spChg>
        <pc:spChg chg="mod">
          <ac:chgData name="中田 進(NAKATA Susumu)" userId="75e2c31e-a80d-49c5-a7cc-fe7bc930b06d" providerId="ADAL" clId="{4FBECC8E-B2D8-40A4-915A-AE7140E064BA}" dt="2024-12-23T07:10:36.247" v="13" actId="27803"/>
          <ac:spMkLst>
            <pc:docMk/>
            <pc:sldMk cId="1785075617" sldId="264"/>
            <ac:spMk id="12" creationId="{672F6400-FFF9-1A31-C156-8171B1D64F81}"/>
          </ac:spMkLst>
        </pc:spChg>
        <pc:spChg chg="mod">
          <ac:chgData name="中田 進(NAKATA Susumu)" userId="75e2c31e-a80d-49c5-a7cc-fe7bc930b06d" providerId="ADAL" clId="{4FBECC8E-B2D8-40A4-915A-AE7140E064BA}" dt="2024-12-23T07:10:36.247" v="13" actId="27803"/>
          <ac:spMkLst>
            <pc:docMk/>
            <pc:sldMk cId="1785075617" sldId="264"/>
            <ac:spMk id="13" creationId="{E03E37D5-6672-B1D6-654F-0491358205D1}"/>
          </ac:spMkLst>
        </pc:spChg>
        <pc:spChg chg="mod">
          <ac:chgData name="中田 進(NAKATA Susumu)" userId="75e2c31e-a80d-49c5-a7cc-fe7bc930b06d" providerId="ADAL" clId="{4FBECC8E-B2D8-40A4-915A-AE7140E064BA}" dt="2024-12-23T07:10:36.247" v="13" actId="27803"/>
          <ac:spMkLst>
            <pc:docMk/>
            <pc:sldMk cId="1785075617" sldId="264"/>
            <ac:spMk id="15" creationId="{D274E17F-35D0-15E9-0AF5-0B7D0912861A}"/>
          </ac:spMkLst>
        </pc:spChg>
        <pc:spChg chg="mod">
          <ac:chgData name="中田 進(NAKATA Susumu)" userId="75e2c31e-a80d-49c5-a7cc-fe7bc930b06d" providerId="ADAL" clId="{4FBECC8E-B2D8-40A4-915A-AE7140E064BA}" dt="2024-12-23T07:10:36.247" v="13" actId="27803"/>
          <ac:spMkLst>
            <pc:docMk/>
            <pc:sldMk cId="1785075617" sldId="264"/>
            <ac:spMk id="17" creationId="{B8976AC7-CC72-C8BF-FD91-87FB54396C55}"/>
          </ac:spMkLst>
        </pc:spChg>
        <pc:spChg chg="mod">
          <ac:chgData name="中田 進(NAKATA Susumu)" userId="75e2c31e-a80d-49c5-a7cc-fe7bc930b06d" providerId="ADAL" clId="{4FBECC8E-B2D8-40A4-915A-AE7140E064BA}" dt="2024-12-23T07:10:36.247" v="13" actId="27803"/>
          <ac:spMkLst>
            <pc:docMk/>
            <pc:sldMk cId="1785075617" sldId="264"/>
            <ac:spMk id="19" creationId="{F4859B64-8EB5-1C66-982D-6C28472254EF}"/>
          </ac:spMkLst>
        </pc:spChg>
        <pc:spChg chg="mod">
          <ac:chgData name="中田 進(NAKATA Susumu)" userId="75e2c31e-a80d-49c5-a7cc-fe7bc930b06d" providerId="ADAL" clId="{4FBECC8E-B2D8-40A4-915A-AE7140E064BA}" dt="2024-12-23T07:10:36.247" v="13" actId="27803"/>
          <ac:spMkLst>
            <pc:docMk/>
            <pc:sldMk cId="1785075617" sldId="264"/>
            <ac:spMk id="20" creationId="{18FB4CB9-8794-07E1-016E-84560D6AC41D}"/>
          </ac:spMkLst>
        </pc:spChg>
        <pc:spChg chg="mod">
          <ac:chgData name="中田 進(NAKATA Susumu)" userId="75e2c31e-a80d-49c5-a7cc-fe7bc930b06d" providerId="ADAL" clId="{4FBECC8E-B2D8-40A4-915A-AE7140E064BA}" dt="2024-12-23T07:10:36.247" v="13" actId="27803"/>
          <ac:spMkLst>
            <pc:docMk/>
            <pc:sldMk cId="1785075617" sldId="264"/>
            <ac:spMk id="21" creationId="{529B05D3-D093-CB6D-D96F-265F7A9A4D55}"/>
          </ac:spMkLst>
        </pc:spChg>
        <pc:spChg chg="mod">
          <ac:chgData name="中田 進(NAKATA Susumu)" userId="75e2c31e-a80d-49c5-a7cc-fe7bc930b06d" providerId="ADAL" clId="{4FBECC8E-B2D8-40A4-915A-AE7140E064BA}" dt="2024-12-23T07:10:36.247" v="13" actId="27803"/>
          <ac:spMkLst>
            <pc:docMk/>
            <pc:sldMk cId="1785075617" sldId="264"/>
            <ac:spMk id="23" creationId="{9F136D81-B821-4C00-E582-0C3836511D92}"/>
          </ac:spMkLst>
        </pc:spChg>
        <pc:spChg chg="mod">
          <ac:chgData name="中田 進(NAKATA Susumu)" userId="75e2c31e-a80d-49c5-a7cc-fe7bc930b06d" providerId="ADAL" clId="{4FBECC8E-B2D8-40A4-915A-AE7140E064BA}" dt="2024-12-23T07:10:36.247" v="13" actId="27803"/>
          <ac:spMkLst>
            <pc:docMk/>
            <pc:sldMk cId="1785075617" sldId="264"/>
            <ac:spMk id="25" creationId="{A79F9BA0-25B2-483D-4777-46CF7C53B595}"/>
          </ac:spMkLst>
        </pc:spChg>
        <pc:spChg chg="mod">
          <ac:chgData name="中田 進(NAKATA Susumu)" userId="75e2c31e-a80d-49c5-a7cc-fe7bc930b06d" providerId="ADAL" clId="{4FBECC8E-B2D8-40A4-915A-AE7140E064BA}" dt="2024-12-23T07:10:36.247" v="13" actId="27803"/>
          <ac:spMkLst>
            <pc:docMk/>
            <pc:sldMk cId="1785075617" sldId="264"/>
            <ac:spMk id="26" creationId="{D083C9A5-8FE4-0EE9-B57D-58B060EE650A}"/>
          </ac:spMkLst>
        </pc:spChg>
        <pc:spChg chg="mod">
          <ac:chgData name="中田 進(NAKATA Susumu)" userId="75e2c31e-a80d-49c5-a7cc-fe7bc930b06d" providerId="ADAL" clId="{4FBECC8E-B2D8-40A4-915A-AE7140E064BA}" dt="2024-12-23T07:10:36.247" v="13" actId="27803"/>
          <ac:spMkLst>
            <pc:docMk/>
            <pc:sldMk cId="1785075617" sldId="264"/>
            <ac:spMk id="27" creationId="{E2D76894-8692-AD86-7E41-CFD883FD7A9A}"/>
          </ac:spMkLst>
        </pc:spChg>
        <pc:spChg chg="mod">
          <ac:chgData name="中田 進(NAKATA Susumu)" userId="75e2c31e-a80d-49c5-a7cc-fe7bc930b06d" providerId="ADAL" clId="{4FBECC8E-B2D8-40A4-915A-AE7140E064BA}" dt="2024-12-23T07:10:36.247" v="13" actId="27803"/>
          <ac:spMkLst>
            <pc:docMk/>
            <pc:sldMk cId="1785075617" sldId="264"/>
            <ac:spMk id="28" creationId="{A5249EFD-BDE7-8872-C4E2-815D84EE7221}"/>
          </ac:spMkLst>
        </pc:spChg>
        <pc:spChg chg="mod">
          <ac:chgData name="中田 進(NAKATA Susumu)" userId="75e2c31e-a80d-49c5-a7cc-fe7bc930b06d" providerId="ADAL" clId="{4FBECC8E-B2D8-40A4-915A-AE7140E064BA}" dt="2024-12-23T07:10:36.247" v="13" actId="27803"/>
          <ac:spMkLst>
            <pc:docMk/>
            <pc:sldMk cId="1785075617" sldId="264"/>
            <ac:spMk id="29" creationId="{3974F182-8A1C-6280-F977-3DB77F6C7FA0}"/>
          </ac:spMkLst>
        </pc:spChg>
        <pc:spChg chg="mod">
          <ac:chgData name="中田 進(NAKATA Susumu)" userId="75e2c31e-a80d-49c5-a7cc-fe7bc930b06d" providerId="ADAL" clId="{4FBECC8E-B2D8-40A4-915A-AE7140E064BA}" dt="2024-12-23T07:10:36.247" v="13" actId="27803"/>
          <ac:spMkLst>
            <pc:docMk/>
            <pc:sldMk cId="1785075617" sldId="264"/>
            <ac:spMk id="30" creationId="{DA4DF7EB-E2C4-2C44-A280-C2321C297CD6}"/>
          </ac:spMkLst>
        </pc:spChg>
        <pc:grpChg chg="mod">
          <ac:chgData name="中田 進(NAKATA Susumu)" userId="75e2c31e-a80d-49c5-a7cc-fe7bc930b06d" providerId="ADAL" clId="{4FBECC8E-B2D8-40A4-915A-AE7140E064BA}" dt="2024-12-23T07:10:36.247" v="13" actId="27803"/>
          <ac:grpSpMkLst>
            <pc:docMk/>
            <pc:sldMk cId="1785075617" sldId="264"/>
            <ac:grpSpMk id="7" creationId="{F4973BEB-34AC-428E-E111-09073A96B57B}"/>
          </ac:grpSpMkLst>
        </pc:grpChg>
        <pc:picChg chg="del mod">
          <ac:chgData name="中田 進(NAKATA Susumu)" userId="75e2c31e-a80d-49c5-a7cc-fe7bc930b06d" providerId="ADAL" clId="{4FBECC8E-B2D8-40A4-915A-AE7140E064BA}" dt="2024-12-23T07:11:15.044" v="18" actId="21"/>
          <ac:picMkLst>
            <pc:docMk/>
            <pc:sldMk cId="1785075617" sldId="264"/>
            <ac:picMk id="4" creationId="{62E60BD6-C8ED-6594-ACFF-96E4CE968D42}"/>
          </ac:picMkLst>
        </pc:picChg>
        <pc:picChg chg="add mod">
          <ac:chgData name="中田 進(NAKATA Susumu)" userId="75e2c31e-a80d-49c5-a7cc-fe7bc930b06d" providerId="ADAL" clId="{4FBECC8E-B2D8-40A4-915A-AE7140E064BA}" dt="2024-12-23T07:10:18.422" v="9"/>
          <ac:picMkLst>
            <pc:docMk/>
            <pc:sldMk cId="1785075617" sldId="264"/>
            <ac:picMk id="5" creationId="{67245090-AFF8-F060-8587-147D90AA8273}"/>
          </ac:picMkLst>
        </pc:picChg>
        <pc:picChg chg="add del mod">
          <ac:chgData name="中田 進(NAKATA Susumu)" userId="75e2c31e-a80d-49c5-a7cc-fe7bc930b06d" providerId="ADAL" clId="{4FBECC8E-B2D8-40A4-915A-AE7140E064BA}" dt="2024-12-23T07:11:12.705" v="17" actId="21"/>
          <ac:picMkLst>
            <pc:docMk/>
            <pc:sldMk cId="1785075617" sldId="264"/>
            <ac:picMk id="6" creationId="{15251F9E-AAF2-403A-DBA8-4160399BF4C8}"/>
          </ac:picMkLst>
        </pc:picChg>
      </pc:sldChg>
      <pc:sldChg chg="addSp delSp modSp mod">
        <pc:chgData name="中田 進(NAKATA Susumu)" userId="75e2c31e-a80d-49c5-a7cc-fe7bc930b06d" providerId="ADAL" clId="{4FBECC8E-B2D8-40A4-915A-AE7140E064BA}" dt="2024-12-23T23:53:11.493" v="126" actId="167"/>
        <pc:sldMkLst>
          <pc:docMk/>
          <pc:sldMk cId="2603747260" sldId="277"/>
        </pc:sldMkLst>
        <pc:picChg chg="add del mod">
          <ac:chgData name="中田 進(NAKATA Susumu)" userId="75e2c31e-a80d-49c5-a7cc-fe7bc930b06d" providerId="ADAL" clId="{4FBECC8E-B2D8-40A4-915A-AE7140E064BA}" dt="2024-12-23T23:25:17.515" v="107" actId="21"/>
          <ac:picMkLst>
            <pc:docMk/>
            <pc:sldMk cId="2603747260" sldId="277"/>
            <ac:picMk id="8" creationId="{16CCCCEF-4881-D6AF-CAB5-E2C094C2F769}"/>
          </ac:picMkLst>
        </pc:picChg>
        <pc:picChg chg="add mod ord">
          <ac:chgData name="中田 進(NAKATA Susumu)" userId="75e2c31e-a80d-49c5-a7cc-fe7bc930b06d" providerId="ADAL" clId="{4FBECC8E-B2D8-40A4-915A-AE7140E064BA}" dt="2024-12-23T23:53:11.493" v="126" actId="167"/>
          <ac:picMkLst>
            <pc:docMk/>
            <pc:sldMk cId="2603747260" sldId="277"/>
            <ac:picMk id="9" creationId="{CBE4C979-FABE-742C-79BB-CDABF7C53706}"/>
          </ac:picMkLst>
        </pc:picChg>
        <pc:picChg chg="add del mod">
          <ac:chgData name="中田 進(NAKATA Susumu)" userId="75e2c31e-a80d-49c5-a7cc-fe7bc930b06d" providerId="ADAL" clId="{4FBECC8E-B2D8-40A4-915A-AE7140E064BA}" dt="2024-12-23T23:50:12.448" v="125" actId="21"/>
          <ac:picMkLst>
            <pc:docMk/>
            <pc:sldMk cId="2603747260" sldId="277"/>
            <ac:picMk id="16" creationId="{76548384-1854-3923-10FB-4632DD19D58F}"/>
          </ac:picMkLst>
        </pc:picChg>
        <pc:picChg chg="del mod">
          <ac:chgData name="中田 進(NAKATA Susumu)" userId="75e2c31e-a80d-49c5-a7cc-fe7bc930b06d" providerId="ADAL" clId="{4FBECC8E-B2D8-40A4-915A-AE7140E064BA}" dt="2024-12-23T08:20:01.638" v="36" actId="21"/>
          <ac:picMkLst>
            <pc:docMk/>
            <pc:sldMk cId="2603747260" sldId="277"/>
            <ac:picMk id="1026" creationId="{5C54F45F-E89C-4127-40B3-A88759E8137D}"/>
          </ac:picMkLst>
        </pc:picChg>
      </pc:sldChg>
      <pc:sldChg chg="modSp mod">
        <pc:chgData name="中田 進(NAKATA Susumu)" userId="75e2c31e-a80d-49c5-a7cc-fe7bc930b06d" providerId="ADAL" clId="{4FBECC8E-B2D8-40A4-915A-AE7140E064BA}" dt="2024-12-23T23:24:45.143" v="106" actId="14100"/>
        <pc:sldMkLst>
          <pc:docMk/>
          <pc:sldMk cId="4108223293" sldId="283"/>
        </pc:sldMkLst>
        <pc:spChg chg="mod">
          <ac:chgData name="中田 進(NAKATA Susumu)" userId="75e2c31e-a80d-49c5-a7cc-fe7bc930b06d" providerId="ADAL" clId="{4FBECC8E-B2D8-40A4-915A-AE7140E064BA}" dt="2024-12-23T23:24:24.728" v="95" actId="1076"/>
          <ac:spMkLst>
            <pc:docMk/>
            <pc:sldMk cId="4108223293" sldId="283"/>
            <ac:spMk id="12" creationId="{0BD168B3-4047-9B11-8D16-C5CA7390A5D1}"/>
          </ac:spMkLst>
        </pc:spChg>
        <pc:spChg chg="mod">
          <ac:chgData name="中田 進(NAKATA Susumu)" userId="75e2c31e-a80d-49c5-a7cc-fe7bc930b06d" providerId="ADAL" clId="{4FBECC8E-B2D8-40A4-915A-AE7140E064BA}" dt="2024-12-23T23:24:31.107" v="98" actId="6549"/>
          <ac:spMkLst>
            <pc:docMk/>
            <pc:sldMk cId="4108223293" sldId="283"/>
            <ac:spMk id="31" creationId="{73633D87-079C-AA1B-0860-967113F63DD5}"/>
          </ac:spMkLst>
        </pc:spChg>
        <pc:spChg chg="mod">
          <ac:chgData name="中田 進(NAKATA Susumu)" userId="75e2c31e-a80d-49c5-a7cc-fe7bc930b06d" providerId="ADAL" clId="{4FBECC8E-B2D8-40A4-915A-AE7140E064BA}" dt="2024-12-23T23:24:45.143" v="106" actId="14100"/>
          <ac:spMkLst>
            <pc:docMk/>
            <pc:sldMk cId="4108223293" sldId="283"/>
            <ac:spMk id="42" creationId="{869CD1BD-F725-CE2D-19E7-9CAC5F2BD0E4}"/>
          </ac:spMkLst>
        </pc:spChg>
        <pc:graphicFrameChg chg="mod">
          <ac:chgData name="中田 進(NAKATA Susumu)" userId="75e2c31e-a80d-49c5-a7cc-fe7bc930b06d" providerId="ADAL" clId="{4FBECC8E-B2D8-40A4-915A-AE7140E064BA}" dt="2024-12-23T23:22:33.742" v="92" actId="20577"/>
          <ac:graphicFrameMkLst>
            <pc:docMk/>
            <pc:sldMk cId="4108223293" sldId="283"/>
            <ac:graphicFrameMk id="2" creationId="{A64CECE6-194F-AAAA-1797-EB582164DB64}"/>
          </ac:graphicFrameMkLst>
        </pc:graphicFrameChg>
      </pc:sldChg>
      <pc:sldChg chg="addSp delSp modSp mod">
        <pc:chgData name="中田 進(NAKATA Susumu)" userId="75e2c31e-a80d-49c5-a7cc-fe7bc930b06d" providerId="ADAL" clId="{4FBECC8E-B2D8-40A4-915A-AE7140E064BA}" dt="2024-12-23T07:12:24.926" v="19" actId="21"/>
        <pc:sldMkLst>
          <pc:docMk/>
          <pc:sldMk cId="716833231" sldId="286"/>
        </pc:sldMkLst>
        <pc:spChg chg="mod">
          <ac:chgData name="中田 進(NAKATA Susumu)" userId="75e2c31e-a80d-49c5-a7cc-fe7bc930b06d" providerId="ADAL" clId="{4FBECC8E-B2D8-40A4-915A-AE7140E064BA}" dt="2024-12-23T07:09:41.618" v="6" actId="1076"/>
          <ac:spMkLst>
            <pc:docMk/>
            <pc:sldMk cId="716833231" sldId="286"/>
            <ac:spMk id="12" creationId="{B824DD71-187F-1251-626D-8A42A3519FA8}"/>
          </ac:spMkLst>
        </pc:spChg>
        <pc:picChg chg="add mod">
          <ac:chgData name="中田 進(NAKATA Susumu)" userId="75e2c31e-a80d-49c5-a7cc-fe7bc930b06d" providerId="ADAL" clId="{4FBECC8E-B2D8-40A4-915A-AE7140E064BA}" dt="2024-12-23T07:09:49.300" v="8" actId="14100"/>
          <ac:picMkLst>
            <pc:docMk/>
            <pc:sldMk cId="716833231" sldId="286"/>
            <ac:picMk id="14" creationId="{8AEA0A7B-EE0D-FE18-6037-63F2A555CD14}"/>
          </ac:picMkLst>
        </pc:picChg>
        <pc:picChg chg="del mod">
          <ac:chgData name="中田 進(NAKATA Susumu)" userId="75e2c31e-a80d-49c5-a7cc-fe7bc930b06d" providerId="ADAL" clId="{4FBECC8E-B2D8-40A4-915A-AE7140E064BA}" dt="2024-12-23T07:12:24.926" v="19" actId="21"/>
          <ac:picMkLst>
            <pc:docMk/>
            <pc:sldMk cId="716833231" sldId="286"/>
            <ac:picMk id="19" creationId="{471E5975-8A18-CF8C-BC4C-D7C6B4403332}"/>
          </ac:picMkLst>
        </pc:picChg>
      </pc:sldChg>
    </pc:docChg>
  </pc:docChgLst>
  <pc:docChgLst>
    <pc:chgData name="中田 進(NAKATA Susumu)" userId="75e2c31e-a80d-49c5-a7cc-fe7bc930b06d" providerId="ADAL" clId="{49E4ACF2-8793-4919-B141-234EF62EF0F3}"/>
    <pc:docChg chg="undo custSel modSld">
      <pc:chgData name="中田 進(NAKATA Susumu)" userId="75e2c31e-a80d-49c5-a7cc-fe7bc930b06d" providerId="ADAL" clId="{49E4ACF2-8793-4919-B141-234EF62EF0F3}" dt="2024-11-20T08:15:28.641" v="70" actId="21"/>
      <pc:docMkLst>
        <pc:docMk/>
      </pc:docMkLst>
      <pc:sldChg chg="delSp modSp mod">
        <pc:chgData name="中田 進(NAKATA Susumu)" userId="75e2c31e-a80d-49c5-a7cc-fe7bc930b06d" providerId="ADAL" clId="{49E4ACF2-8793-4919-B141-234EF62EF0F3}" dt="2024-11-20T08:15:28.641" v="70" actId="21"/>
        <pc:sldMkLst>
          <pc:docMk/>
          <pc:sldMk cId="439552361" sldId="260"/>
        </pc:sldMkLst>
        <pc:spChg chg="del">
          <ac:chgData name="中田 進(NAKATA Susumu)" userId="75e2c31e-a80d-49c5-a7cc-fe7bc930b06d" providerId="ADAL" clId="{49E4ACF2-8793-4919-B141-234EF62EF0F3}" dt="2024-11-20T08:15:28.641" v="70" actId="21"/>
          <ac:spMkLst>
            <pc:docMk/>
            <pc:sldMk cId="439552361" sldId="260"/>
            <ac:spMk id="14" creationId="{7F036D3C-35D7-0400-BBEF-C6F1EDAE0DB8}"/>
          </ac:spMkLst>
        </pc:spChg>
        <pc:spChg chg="mod">
          <ac:chgData name="中田 進(NAKATA Susumu)" userId="75e2c31e-a80d-49c5-a7cc-fe7bc930b06d" providerId="ADAL" clId="{49E4ACF2-8793-4919-B141-234EF62EF0F3}" dt="2024-11-20T08:11:18.153" v="23" actId="20577"/>
          <ac:spMkLst>
            <pc:docMk/>
            <pc:sldMk cId="439552361" sldId="260"/>
            <ac:spMk id="17" creationId="{CAB17153-2A67-C17D-4095-FB99C37094A1}"/>
          </ac:spMkLst>
        </pc:spChg>
      </pc:sldChg>
      <pc:sldChg chg="modSp mod">
        <pc:chgData name="中田 進(NAKATA Susumu)" userId="75e2c31e-a80d-49c5-a7cc-fe7bc930b06d" providerId="ADAL" clId="{49E4ACF2-8793-4919-B141-234EF62EF0F3}" dt="2024-11-20T08:15:10.791" v="69" actId="20577"/>
        <pc:sldMkLst>
          <pc:docMk/>
          <pc:sldMk cId="1785075617" sldId="264"/>
        </pc:sldMkLst>
        <pc:graphicFrameChg chg="modGraphic">
          <ac:chgData name="中田 進(NAKATA Susumu)" userId="75e2c31e-a80d-49c5-a7cc-fe7bc930b06d" providerId="ADAL" clId="{49E4ACF2-8793-4919-B141-234EF62EF0F3}" dt="2024-11-20T08:15:10.791" v="69" actId="20577"/>
          <ac:graphicFrameMkLst>
            <pc:docMk/>
            <pc:sldMk cId="1785075617" sldId="264"/>
            <ac:graphicFrameMk id="3" creationId="{3FCFA558-DB16-BB29-1B8D-82662D30CCC6}"/>
          </ac:graphicFrameMkLst>
        </pc:graphicFrameChg>
      </pc:sldChg>
      <pc:sldChg chg="modSp mod">
        <pc:chgData name="中田 進(NAKATA Susumu)" userId="75e2c31e-a80d-49c5-a7cc-fe7bc930b06d" providerId="ADAL" clId="{49E4ACF2-8793-4919-B141-234EF62EF0F3}" dt="2024-11-20T08:14:37.720" v="42" actId="20577"/>
        <pc:sldMkLst>
          <pc:docMk/>
          <pc:sldMk cId="2891745445" sldId="282"/>
        </pc:sldMkLst>
        <pc:graphicFrameChg chg="modGraphic">
          <ac:chgData name="中田 進(NAKATA Susumu)" userId="75e2c31e-a80d-49c5-a7cc-fe7bc930b06d" providerId="ADAL" clId="{49E4ACF2-8793-4919-B141-234EF62EF0F3}" dt="2024-11-20T08:14:37.720" v="42" actId="20577"/>
          <ac:graphicFrameMkLst>
            <pc:docMk/>
            <pc:sldMk cId="2891745445" sldId="282"/>
            <ac:graphicFrameMk id="20" creationId="{A3DCEAB9-1409-C764-C997-FF7E3E9D6C7D}"/>
          </ac:graphicFrameMkLst>
        </pc:graphicFrameChg>
      </pc:sldChg>
      <pc:sldChg chg="modSp mod">
        <pc:chgData name="中田 進(NAKATA Susumu)" userId="75e2c31e-a80d-49c5-a7cc-fe7bc930b06d" providerId="ADAL" clId="{49E4ACF2-8793-4919-B141-234EF62EF0F3}" dt="2024-11-20T08:12:49.613" v="41" actId="1076"/>
        <pc:sldMkLst>
          <pc:docMk/>
          <pc:sldMk cId="716833231" sldId="286"/>
        </pc:sldMkLst>
        <pc:spChg chg="ord">
          <ac:chgData name="中田 進(NAKATA Susumu)" userId="75e2c31e-a80d-49c5-a7cc-fe7bc930b06d" providerId="ADAL" clId="{49E4ACF2-8793-4919-B141-234EF62EF0F3}" dt="2024-11-20T08:12:18.500" v="34" actId="167"/>
          <ac:spMkLst>
            <pc:docMk/>
            <pc:sldMk cId="716833231" sldId="286"/>
            <ac:spMk id="4" creationId="{85FADEB7-3D6F-C476-580C-E2EBB2AF892D}"/>
          </ac:spMkLst>
        </pc:spChg>
        <pc:spChg chg="mod">
          <ac:chgData name="中田 進(NAKATA Susumu)" userId="75e2c31e-a80d-49c5-a7cc-fe7bc930b06d" providerId="ADAL" clId="{49E4ACF2-8793-4919-B141-234EF62EF0F3}" dt="2024-11-20T08:12:39.568" v="39" actId="1076"/>
          <ac:spMkLst>
            <pc:docMk/>
            <pc:sldMk cId="716833231" sldId="286"/>
            <ac:spMk id="6" creationId="{6E475497-4D5B-A1B9-7691-1B3CBF39C89D}"/>
          </ac:spMkLst>
        </pc:spChg>
        <pc:spChg chg="mod">
          <ac:chgData name="中田 進(NAKATA Susumu)" userId="75e2c31e-a80d-49c5-a7cc-fe7bc930b06d" providerId="ADAL" clId="{49E4ACF2-8793-4919-B141-234EF62EF0F3}" dt="2024-11-20T08:11:35.153" v="25" actId="1076"/>
          <ac:spMkLst>
            <pc:docMk/>
            <pc:sldMk cId="716833231" sldId="286"/>
            <ac:spMk id="12" creationId="{B824DD71-187F-1251-626D-8A42A3519FA8}"/>
          </ac:spMkLst>
        </pc:spChg>
        <pc:spChg chg="mod">
          <ac:chgData name="中田 進(NAKATA Susumu)" userId="75e2c31e-a80d-49c5-a7cc-fe7bc930b06d" providerId="ADAL" clId="{49E4ACF2-8793-4919-B141-234EF62EF0F3}" dt="2024-11-20T08:12:23.995" v="35" actId="1076"/>
          <ac:spMkLst>
            <pc:docMk/>
            <pc:sldMk cId="716833231" sldId="286"/>
            <ac:spMk id="17" creationId="{2E677769-6076-1B5D-CE34-3AA4D7735059}"/>
          </ac:spMkLst>
        </pc:spChg>
        <pc:spChg chg="mod">
          <ac:chgData name="中田 進(NAKATA Susumu)" userId="75e2c31e-a80d-49c5-a7cc-fe7bc930b06d" providerId="ADAL" clId="{49E4ACF2-8793-4919-B141-234EF62EF0F3}" dt="2024-11-20T08:12:49.613" v="41" actId="1076"/>
          <ac:spMkLst>
            <pc:docMk/>
            <pc:sldMk cId="716833231" sldId="286"/>
            <ac:spMk id="18" creationId="{9E058AB3-5334-7212-6117-8E75DDE019B1}"/>
          </ac:spMkLst>
        </pc:spChg>
        <pc:picChg chg="mod">
          <ac:chgData name="中田 進(NAKATA Susumu)" userId="75e2c31e-a80d-49c5-a7cc-fe7bc930b06d" providerId="ADAL" clId="{49E4ACF2-8793-4919-B141-234EF62EF0F3}" dt="2024-11-20T08:12:45.579" v="40" actId="1076"/>
          <ac:picMkLst>
            <pc:docMk/>
            <pc:sldMk cId="716833231" sldId="286"/>
            <ac:picMk id="19" creationId="{ED324917-DE68-AF88-1997-15F6410B2B51}"/>
          </ac:picMkLst>
        </pc:picChg>
        <pc:picChg chg="mod ord">
          <ac:chgData name="中田 進(NAKATA Susumu)" userId="75e2c31e-a80d-49c5-a7cc-fe7bc930b06d" providerId="ADAL" clId="{49E4ACF2-8793-4919-B141-234EF62EF0F3}" dt="2024-11-20T08:12:10.502" v="32" actId="1076"/>
          <ac:picMkLst>
            <pc:docMk/>
            <pc:sldMk cId="716833231" sldId="286"/>
            <ac:picMk id="21" creationId="{FB917FEE-7B6B-5EDD-1EED-66F218553E26}"/>
          </ac:picMkLst>
        </pc:picChg>
        <pc:picChg chg="mod">
          <ac:chgData name="中田 進(NAKATA Susumu)" userId="75e2c31e-a80d-49c5-a7cc-fe7bc930b06d" providerId="ADAL" clId="{49E4ACF2-8793-4919-B141-234EF62EF0F3}" dt="2024-11-20T08:12:34.015" v="38" actId="1076"/>
          <ac:picMkLst>
            <pc:docMk/>
            <pc:sldMk cId="716833231" sldId="286"/>
            <ac:picMk id="23" creationId="{D60063B3-2729-3F4B-D230-8BC1EC6836E5}"/>
          </ac:picMkLst>
        </pc:picChg>
      </pc:sldChg>
    </pc:docChg>
  </pc:docChgLst>
  <pc:docChgLst>
    <pc:chgData name="本間 春香(HOMMA Haruka)" userId="90c26283-9d43-4ee1-a60a-6a6aa48d5d4c" providerId="ADAL" clId="{9F0EEFA7-31A3-4184-A8E6-241330D32CE6}"/>
    <pc:docChg chg="undo custSel delSld modSld">
      <pc:chgData name="本間 春香(HOMMA Haruka)" userId="90c26283-9d43-4ee1-a60a-6a6aa48d5d4c" providerId="ADAL" clId="{9F0EEFA7-31A3-4184-A8E6-241330D32CE6}" dt="2024-11-08T02:31:31.148" v="1564" actId="1038"/>
      <pc:docMkLst>
        <pc:docMk/>
      </pc:docMkLst>
      <pc:sldChg chg="addSp delSp modSp mod">
        <pc:chgData name="本間 春香(HOMMA Haruka)" userId="90c26283-9d43-4ee1-a60a-6a6aa48d5d4c" providerId="ADAL" clId="{9F0EEFA7-31A3-4184-A8E6-241330D32CE6}" dt="2024-11-08T02:02:29.703" v="177" actId="20577"/>
        <pc:sldMkLst>
          <pc:docMk/>
          <pc:sldMk cId="3992980304" sldId="258"/>
        </pc:sldMkLst>
        <pc:spChg chg="del">
          <ac:chgData name="本間 春香(HOMMA Haruka)" userId="90c26283-9d43-4ee1-a60a-6a6aa48d5d4c" providerId="ADAL" clId="{9F0EEFA7-31A3-4184-A8E6-241330D32CE6}" dt="2024-11-08T01:55:15.096" v="14" actId="478"/>
          <ac:spMkLst>
            <pc:docMk/>
            <pc:sldMk cId="3992980304" sldId="258"/>
            <ac:spMk id="2" creationId="{618FC92B-0BB6-96E5-FE39-BB7F173D67DA}"/>
          </ac:spMkLst>
        </pc:spChg>
        <pc:spChg chg="del">
          <ac:chgData name="本間 春香(HOMMA Haruka)" userId="90c26283-9d43-4ee1-a60a-6a6aa48d5d4c" providerId="ADAL" clId="{9F0EEFA7-31A3-4184-A8E6-241330D32CE6}" dt="2024-11-08T01:55:15.096" v="14" actId="478"/>
          <ac:spMkLst>
            <pc:docMk/>
            <pc:sldMk cId="3992980304" sldId="258"/>
            <ac:spMk id="3" creationId="{4DD6B10B-3EA0-D73C-FE1B-393D7DBD55EB}"/>
          </ac:spMkLst>
        </pc:spChg>
        <pc:spChg chg="del">
          <ac:chgData name="本間 春香(HOMMA Haruka)" userId="90c26283-9d43-4ee1-a60a-6a6aa48d5d4c" providerId="ADAL" clId="{9F0EEFA7-31A3-4184-A8E6-241330D32CE6}" dt="2024-11-08T01:55:15.096" v="14" actId="478"/>
          <ac:spMkLst>
            <pc:docMk/>
            <pc:sldMk cId="3992980304" sldId="258"/>
            <ac:spMk id="6" creationId="{0F36D4B0-F735-BDA5-C643-FCA5FD34E87F}"/>
          </ac:spMkLst>
        </pc:spChg>
        <pc:spChg chg="del">
          <ac:chgData name="本間 春香(HOMMA Haruka)" userId="90c26283-9d43-4ee1-a60a-6a6aa48d5d4c" providerId="ADAL" clId="{9F0EEFA7-31A3-4184-A8E6-241330D32CE6}" dt="2024-11-08T01:55:15.096" v="14" actId="478"/>
          <ac:spMkLst>
            <pc:docMk/>
            <pc:sldMk cId="3992980304" sldId="258"/>
            <ac:spMk id="7" creationId="{B2DCFA18-9711-3D7F-68D4-85FBD7CF2540}"/>
          </ac:spMkLst>
        </pc:spChg>
        <pc:spChg chg="del">
          <ac:chgData name="本間 春香(HOMMA Haruka)" userId="90c26283-9d43-4ee1-a60a-6a6aa48d5d4c" providerId="ADAL" clId="{9F0EEFA7-31A3-4184-A8E6-241330D32CE6}" dt="2024-11-08T01:55:15.096" v="14" actId="478"/>
          <ac:spMkLst>
            <pc:docMk/>
            <pc:sldMk cId="3992980304" sldId="258"/>
            <ac:spMk id="9" creationId="{D606B009-F403-9B91-08F3-DC91E8A212E0}"/>
          </ac:spMkLst>
        </pc:spChg>
        <pc:spChg chg="del">
          <ac:chgData name="本間 春香(HOMMA Haruka)" userId="90c26283-9d43-4ee1-a60a-6a6aa48d5d4c" providerId="ADAL" clId="{9F0EEFA7-31A3-4184-A8E6-241330D32CE6}" dt="2024-11-08T01:55:15.096" v="14" actId="478"/>
          <ac:spMkLst>
            <pc:docMk/>
            <pc:sldMk cId="3992980304" sldId="258"/>
            <ac:spMk id="10" creationId="{69E28B30-3747-C754-04A2-E387471BAB5E}"/>
          </ac:spMkLst>
        </pc:spChg>
        <pc:spChg chg="del">
          <ac:chgData name="本間 春香(HOMMA Haruka)" userId="90c26283-9d43-4ee1-a60a-6a6aa48d5d4c" providerId="ADAL" clId="{9F0EEFA7-31A3-4184-A8E6-241330D32CE6}" dt="2024-11-08T01:55:15.096" v="14" actId="478"/>
          <ac:spMkLst>
            <pc:docMk/>
            <pc:sldMk cId="3992980304" sldId="258"/>
            <ac:spMk id="11" creationId="{319046AB-E07D-CD0E-A6E7-24289DDDDF67}"/>
          </ac:spMkLst>
        </pc:spChg>
        <pc:spChg chg="del">
          <ac:chgData name="本間 春香(HOMMA Haruka)" userId="90c26283-9d43-4ee1-a60a-6a6aa48d5d4c" providerId="ADAL" clId="{9F0EEFA7-31A3-4184-A8E6-241330D32CE6}" dt="2024-11-08T01:55:15.096" v="14" actId="478"/>
          <ac:spMkLst>
            <pc:docMk/>
            <pc:sldMk cId="3992980304" sldId="258"/>
            <ac:spMk id="12" creationId="{FC136720-C4AD-7A58-E5E0-C07FCD8ACF07}"/>
          </ac:spMkLst>
        </pc:spChg>
        <pc:spChg chg="del">
          <ac:chgData name="本間 春香(HOMMA Haruka)" userId="90c26283-9d43-4ee1-a60a-6a6aa48d5d4c" providerId="ADAL" clId="{9F0EEFA7-31A3-4184-A8E6-241330D32CE6}" dt="2024-11-08T01:55:15.096" v="14" actId="478"/>
          <ac:spMkLst>
            <pc:docMk/>
            <pc:sldMk cId="3992980304" sldId="258"/>
            <ac:spMk id="13" creationId="{389F4A4E-8060-D4B8-C2EE-B460808609B5}"/>
          </ac:spMkLst>
        </pc:spChg>
        <pc:spChg chg="add mod">
          <ac:chgData name="本間 春香(HOMMA Haruka)" userId="90c26283-9d43-4ee1-a60a-6a6aa48d5d4c" providerId="ADAL" clId="{9F0EEFA7-31A3-4184-A8E6-241330D32CE6}" dt="2024-11-08T02:02:29.703" v="177" actId="20577"/>
          <ac:spMkLst>
            <pc:docMk/>
            <pc:sldMk cId="3992980304" sldId="258"/>
            <ac:spMk id="14" creationId="{7F0391CC-5754-A6DF-8464-E952D7B8B827}"/>
          </ac:spMkLst>
        </pc:spChg>
        <pc:spChg chg="add mod">
          <ac:chgData name="本間 春香(HOMMA Haruka)" userId="90c26283-9d43-4ee1-a60a-6a6aa48d5d4c" providerId="ADAL" clId="{9F0EEFA7-31A3-4184-A8E6-241330D32CE6}" dt="2024-11-08T01:55:51.511" v="120" actId="552"/>
          <ac:spMkLst>
            <pc:docMk/>
            <pc:sldMk cId="3992980304" sldId="258"/>
            <ac:spMk id="15" creationId="{018111A2-9814-FE81-74ED-34424FF2B85B}"/>
          </ac:spMkLst>
        </pc:spChg>
        <pc:spChg chg="add mod">
          <ac:chgData name="本間 春香(HOMMA Haruka)" userId="90c26283-9d43-4ee1-a60a-6a6aa48d5d4c" providerId="ADAL" clId="{9F0EEFA7-31A3-4184-A8E6-241330D32CE6}" dt="2024-11-08T01:55:51.511" v="120" actId="552"/>
          <ac:spMkLst>
            <pc:docMk/>
            <pc:sldMk cId="3992980304" sldId="258"/>
            <ac:spMk id="16" creationId="{F72A5D4F-EC02-D6C8-2AC9-5FBAB5FEAAE9}"/>
          </ac:spMkLst>
        </pc:spChg>
        <pc:spChg chg="add mod">
          <ac:chgData name="本間 春香(HOMMA Haruka)" userId="90c26283-9d43-4ee1-a60a-6a6aa48d5d4c" providerId="ADAL" clId="{9F0EEFA7-31A3-4184-A8E6-241330D32CE6}" dt="2024-11-08T01:55:51.511" v="120" actId="552"/>
          <ac:spMkLst>
            <pc:docMk/>
            <pc:sldMk cId="3992980304" sldId="258"/>
            <ac:spMk id="17" creationId="{820BCD12-6256-E37C-7F23-35926CC2F622}"/>
          </ac:spMkLst>
        </pc:spChg>
        <pc:spChg chg="add mod">
          <ac:chgData name="本間 春香(HOMMA Haruka)" userId="90c26283-9d43-4ee1-a60a-6a6aa48d5d4c" providerId="ADAL" clId="{9F0EEFA7-31A3-4184-A8E6-241330D32CE6}" dt="2024-11-08T01:55:51.511" v="120" actId="552"/>
          <ac:spMkLst>
            <pc:docMk/>
            <pc:sldMk cId="3992980304" sldId="258"/>
            <ac:spMk id="18" creationId="{7F153B21-D1B7-3937-3142-CB9B29FA8EB1}"/>
          </ac:spMkLst>
        </pc:spChg>
        <pc:spChg chg="add mod">
          <ac:chgData name="本間 春香(HOMMA Haruka)" userId="90c26283-9d43-4ee1-a60a-6a6aa48d5d4c" providerId="ADAL" clId="{9F0EEFA7-31A3-4184-A8E6-241330D32CE6}" dt="2024-11-08T01:55:51.511" v="120" actId="552"/>
          <ac:spMkLst>
            <pc:docMk/>
            <pc:sldMk cId="3992980304" sldId="258"/>
            <ac:spMk id="19" creationId="{FAA518EB-D2E0-9C63-106F-D5DD105D635B}"/>
          </ac:spMkLst>
        </pc:spChg>
      </pc:sldChg>
      <pc:sldChg chg="del">
        <pc:chgData name="本間 春香(HOMMA Haruka)" userId="90c26283-9d43-4ee1-a60a-6a6aa48d5d4c" providerId="ADAL" clId="{9F0EEFA7-31A3-4184-A8E6-241330D32CE6}" dt="2024-11-08T02:02:07.614" v="172" actId="47"/>
        <pc:sldMkLst>
          <pc:docMk/>
          <pc:sldMk cId="3040943516" sldId="259"/>
        </pc:sldMkLst>
      </pc:sldChg>
      <pc:sldChg chg="modSp mod">
        <pc:chgData name="本間 春香(HOMMA Haruka)" userId="90c26283-9d43-4ee1-a60a-6a6aa48d5d4c" providerId="ADAL" clId="{9F0EEFA7-31A3-4184-A8E6-241330D32CE6}" dt="2024-11-08T01:54:39.671" v="12" actId="1036"/>
        <pc:sldMkLst>
          <pc:docMk/>
          <pc:sldMk cId="439552361" sldId="260"/>
        </pc:sldMkLst>
        <pc:spChg chg="mod">
          <ac:chgData name="本間 春香(HOMMA Haruka)" userId="90c26283-9d43-4ee1-a60a-6a6aa48d5d4c" providerId="ADAL" clId="{9F0EEFA7-31A3-4184-A8E6-241330D32CE6}" dt="2024-11-08T01:54:39.671" v="12" actId="1036"/>
          <ac:spMkLst>
            <pc:docMk/>
            <pc:sldMk cId="439552361" sldId="260"/>
            <ac:spMk id="5" creationId="{0E3AA230-96F1-7CE8-B938-D806E85F1DD5}"/>
          </ac:spMkLst>
        </pc:spChg>
        <pc:spChg chg="mod">
          <ac:chgData name="本間 春香(HOMMA Haruka)" userId="90c26283-9d43-4ee1-a60a-6a6aa48d5d4c" providerId="ADAL" clId="{9F0EEFA7-31A3-4184-A8E6-241330D32CE6}" dt="2024-11-08T01:54:37.422" v="8" actId="1036"/>
          <ac:spMkLst>
            <pc:docMk/>
            <pc:sldMk cId="439552361" sldId="260"/>
            <ac:spMk id="17" creationId="{CAB17153-2A67-C17D-4095-FB99C37094A1}"/>
          </ac:spMkLst>
        </pc:spChg>
      </pc:sldChg>
      <pc:sldChg chg="modSp mod">
        <pc:chgData name="本間 春香(HOMMA Haruka)" userId="90c26283-9d43-4ee1-a60a-6a6aa48d5d4c" providerId="ADAL" clId="{9F0EEFA7-31A3-4184-A8E6-241330D32CE6}" dt="2024-11-08T02:29:55.122" v="1548" actId="1076"/>
        <pc:sldMkLst>
          <pc:docMk/>
          <pc:sldMk cId="802530743" sldId="261"/>
        </pc:sldMkLst>
        <pc:spChg chg="mod">
          <ac:chgData name="本間 春香(HOMMA Haruka)" userId="90c26283-9d43-4ee1-a60a-6a6aa48d5d4c" providerId="ADAL" clId="{9F0EEFA7-31A3-4184-A8E6-241330D32CE6}" dt="2024-11-08T02:29:38.080" v="1546" actId="12788"/>
          <ac:spMkLst>
            <pc:docMk/>
            <pc:sldMk cId="802530743" sldId="261"/>
            <ac:spMk id="5" creationId="{D80986FB-4F02-FA43-34D5-6F6F052489D8}"/>
          </ac:spMkLst>
        </pc:spChg>
        <pc:picChg chg="mod">
          <ac:chgData name="本間 春香(HOMMA Haruka)" userId="90c26283-9d43-4ee1-a60a-6a6aa48d5d4c" providerId="ADAL" clId="{9F0EEFA7-31A3-4184-A8E6-241330D32CE6}" dt="2024-11-08T02:29:55.122" v="1548" actId="1076"/>
          <ac:picMkLst>
            <pc:docMk/>
            <pc:sldMk cId="802530743" sldId="261"/>
            <ac:picMk id="6" creationId="{F79A5CB5-B8B9-954C-F1C7-4A9B53C1F6FE}"/>
          </ac:picMkLst>
        </pc:picChg>
        <pc:picChg chg="mod">
          <ac:chgData name="本間 春香(HOMMA Haruka)" userId="90c26283-9d43-4ee1-a60a-6a6aa48d5d4c" providerId="ADAL" clId="{9F0EEFA7-31A3-4184-A8E6-241330D32CE6}" dt="2024-11-08T02:29:44.652" v="1547" actId="1076"/>
          <ac:picMkLst>
            <pc:docMk/>
            <pc:sldMk cId="802530743" sldId="261"/>
            <ac:picMk id="23" creationId="{A38606BE-AFEE-41BE-06B4-52683600292C}"/>
          </ac:picMkLst>
        </pc:picChg>
        <pc:picChg chg="mod">
          <ac:chgData name="本間 春香(HOMMA Haruka)" userId="90c26283-9d43-4ee1-a60a-6a6aa48d5d4c" providerId="ADAL" clId="{9F0EEFA7-31A3-4184-A8E6-241330D32CE6}" dt="2024-11-08T02:29:44.652" v="1547" actId="1076"/>
          <ac:picMkLst>
            <pc:docMk/>
            <pc:sldMk cId="802530743" sldId="261"/>
            <ac:picMk id="27" creationId="{D5EBBB8C-3513-A1D1-69B2-352B40AAFB18}"/>
          </ac:picMkLst>
        </pc:picChg>
      </pc:sldChg>
      <pc:sldChg chg="del">
        <pc:chgData name="本間 春香(HOMMA Haruka)" userId="90c26283-9d43-4ee1-a60a-6a6aa48d5d4c" providerId="ADAL" clId="{9F0EEFA7-31A3-4184-A8E6-241330D32CE6}" dt="2024-11-08T01:57:10.909" v="139" actId="47"/>
        <pc:sldMkLst>
          <pc:docMk/>
          <pc:sldMk cId="3473025366" sldId="263"/>
        </pc:sldMkLst>
      </pc:sldChg>
      <pc:sldChg chg="modSp mod">
        <pc:chgData name="本間 春香(HOMMA Haruka)" userId="90c26283-9d43-4ee1-a60a-6a6aa48d5d4c" providerId="ADAL" clId="{9F0EEFA7-31A3-4184-A8E6-241330D32CE6}" dt="2024-11-08T02:15:49.492" v="1303" actId="20577"/>
        <pc:sldMkLst>
          <pc:docMk/>
          <pc:sldMk cId="1785075617" sldId="264"/>
        </pc:sldMkLst>
        <pc:spChg chg="mod">
          <ac:chgData name="本間 春香(HOMMA Haruka)" userId="90c26283-9d43-4ee1-a60a-6a6aa48d5d4c" providerId="ADAL" clId="{9F0EEFA7-31A3-4184-A8E6-241330D32CE6}" dt="2024-11-08T02:15:49.492" v="1303" actId="20577"/>
          <ac:spMkLst>
            <pc:docMk/>
            <pc:sldMk cId="1785075617" sldId="264"/>
            <ac:spMk id="2" creationId="{CBEC6590-AFC5-BC41-DD27-F6CBE2D17253}"/>
          </ac:spMkLst>
        </pc:spChg>
        <pc:spChg chg="mod">
          <ac:chgData name="本間 春香(HOMMA Haruka)" userId="90c26283-9d43-4ee1-a60a-6a6aa48d5d4c" providerId="ADAL" clId="{9F0EEFA7-31A3-4184-A8E6-241330D32CE6}" dt="2024-11-08T02:08:32.530" v="782" actId="1038"/>
          <ac:spMkLst>
            <pc:docMk/>
            <pc:sldMk cId="1785075617" sldId="264"/>
            <ac:spMk id="10" creationId="{CD32CCCA-8295-B130-4841-7D7378451CB1}"/>
          </ac:spMkLst>
        </pc:spChg>
        <pc:cxnChg chg="mod">
          <ac:chgData name="本間 春香(HOMMA Haruka)" userId="90c26283-9d43-4ee1-a60a-6a6aa48d5d4c" providerId="ADAL" clId="{9F0EEFA7-31A3-4184-A8E6-241330D32CE6}" dt="2024-11-08T02:08:32.530" v="782" actId="1038"/>
          <ac:cxnSpMkLst>
            <pc:docMk/>
            <pc:sldMk cId="1785075617" sldId="264"/>
            <ac:cxnSpMk id="24" creationId="{B18F5783-3BC9-A9CD-E6EE-EB813AF00D43}"/>
          </ac:cxnSpMkLst>
        </pc:cxnChg>
      </pc:sldChg>
      <pc:sldChg chg="modSp del mod">
        <pc:chgData name="本間 春香(HOMMA Haruka)" userId="90c26283-9d43-4ee1-a60a-6a6aa48d5d4c" providerId="ADAL" clId="{9F0EEFA7-31A3-4184-A8E6-241330D32CE6}" dt="2024-11-08T02:00:24.020" v="164" actId="47"/>
        <pc:sldMkLst>
          <pc:docMk/>
          <pc:sldMk cId="450225732" sldId="268"/>
        </pc:sldMkLst>
        <pc:spChg chg="mod">
          <ac:chgData name="本間 春香(HOMMA Haruka)" userId="90c26283-9d43-4ee1-a60a-6a6aa48d5d4c" providerId="ADAL" clId="{9F0EEFA7-31A3-4184-A8E6-241330D32CE6}" dt="2024-11-08T02:00:01.383" v="163" actId="20577"/>
          <ac:spMkLst>
            <pc:docMk/>
            <pc:sldMk cId="450225732" sldId="268"/>
            <ac:spMk id="2" creationId="{102680DE-5D87-51EC-BC32-C62AB3592267}"/>
          </ac:spMkLst>
        </pc:spChg>
      </pc:sldChg>
      <pc:sldChg chg="del">
        <pc:chgData name="本間 春香(HOMMA Haruka)" userId="90c26283-9d43-4ee1-a60a-6a6aa48d5d4c" providerId="ADAL" clId="{9F0EEFA7-31A3-4184-A8E6-241330D32CE6}" dt="2024-11-08T02:00:47.259" v="167" actId="47"/>
        <pc:sldMkLst>
          <pc:docMk/>
          <pc:sldMk cId="4009789239" sldId="271"/>
        </pc:sldMkLst>
      </pc:sldChg>
      <pc:sldChg chg="del">
        <pc:chgData name="本間 春香(HOMMA Haruka)" userId="90c26283-9d43-4ee1-a60a-6a6aa48d5d4c" providerId="ADAL" clId="{9F0EEFA7-31A3-4184-A8E6-241330D32CE6}" dt="2024-11-08T02:00:58.891" v="170" actId="2696"/>
        <pc:sldMkLst>
          <pc:docMk/>
          <pc:sldMk cId="845396959" sldId="272"/>
        </pc:sldMkLst>
      </pc:sldChg>
      <pc:sldChg chg="modSp del mod">
        <pc:chgData name="本間 春香(HOMMA Haruka)" userId="90c26283-9d43-4ee1-a60a-6a6aa48d5d4c" providerId="ADAL" clId="{9F0EEFA7-31A3-4184-A8E6-241330D32CE6}" dt="2024-11-08T02:15:55.054" v="1305" actId="20577"/>
        <pc:sldMkLst>
          <pc:docMk/>
          <pc:sldMk cId="3897437900" sldId="273"/>
        </pc:sldMkLst>
        <pc:spChg chg="mod">
          <ac:chgData name="本間 春香(HOMMA Haruka)" userId="90c26283-9d43-4ee1-a60a-6a6aa48d5d4c" providerId="ADAL" clId="{9F0EEFA7-31A3-4184-A8E6-241330D32CE6}" dt="2024-11-08T02:08:46.441" v="814" actId="1037"/>
          <ac:spMkLst>
            <pc:docMk/>
            <pc:sldMk cId="3897437900" sldId="273"/>
            <ac:spMk id="2" creationId="{E345CF5E-3B93-F4C5-7CC0-4D0070BA1939}"/>
          </ac:spMkLst>
        </pc:spChg>
        <pc:spChg chg="mod">
          <ac:chgData name="本間 春香(HOMMA Haruka)" userId="90c26283-9d43-4ee1-a60a-6a6aa48d5d4c" providerId="ADAL" clId="{9F0EEFA7-31A3-4184-A8E6-241330D32CE6}" dt="2024-11-08T02:15:55.054" v="1305" actId="20577"/>
          <ac:spMkLst>
            <pc:docMk/>
            <pc:sldMk cId="3897437900" sldId="273"/>
            <ac:spMk id="5" creationId="{C65638F9-9A89-AFBA-E04F-B8A633F62176}"/>
          </ac:spMkLst>
        </pc:spChg>
        <pc:cxnChg chg="mod">
          <ac:chgData name="本間 春香(HOMMA Haruka)" userId="90c26283-9d43-4ee1-a60a-6a6aa48d5d4c" providerId="ADAL" clId="{9F0EEFA7-31A3-4184-A8E6-241330D32CE6}" dt="2024-11-08T02:08:46.441" v="814" actId="1037"/>
          <ac:cxnSpMkLst>
            <pc:docMk/>
            <pc:sldMk cId="3897437900" sldId="273"/>
            <ac:cxnSpMk id="3" creationId="{24D70CC2-C808-08B6-6D97-4D406013B996}"/>
          </ac:cxnSpMkLst>
        </pc:cxnChg>
      </pc:sldChg>
      <pc:sldChg chg="del">
        <pc:chgData name="本間 春香(HOMMA Haruka)" userId="90c26283-9d43-4ee1-a60a-6a6aa48d5d4c" providerId="ADAL" clId="{9F0EEFA7-31A3-4184-A8E6-241330D32CE6}" dt="2024-11-08T01:59:02.507" v="156" actId="2696"/>
        <pc:sldMkLst>
          <pc:docMk/>
          <pc:sldMk cId="825004427" sldId="274"/>
        </pc:sldMkLst>
      </pc:sldChg>
      <pc:sldChg chg="del">
        <pc:chgData name="本間 春香(HOMMA Haruka)" userId="90c26283-9d43-4ee1-a60a-6a6aa48d5d4c" providerId="ADAL" clId="{9F0EEFA7-31A3-4184-A8E6-241330D32CE6}" dt="2024-11-08T01:57:09.463" v="138" actId="47"/>
        <pc:sldMkLst>
          <pc:docMk/>
          <pc:sldMk cId="1100758031" sldId="276"/>
        </pc:sldMkLst>
      </pc:sldChg>
      <pc:sldChg chg="modSp mod">
        <pc:chgData name="本間 春香(HOMMA Haruka)" userId="90c26283-9d43-4ee1-a60a-6a6aa48d5d4c" providerId="ADAL" clId="{9F0EEFA7-31A3-4184-A8E6-241330D32CE6}" dt="2024-11-08T02:30:31.672" v="1552" actId="14100"/>
        <pc:sldMkLst>
          <pc:docMk/>
          <pc:sldMk cId="2603747260" sldId="277"/>
        </pc:sldMkLst>
        <pc:spChg chg="mod">
          <ac:chgData name="本間 春香(HOMMA Haruka)" userId="90c26283-9d43-4ee1-a60a-6a6aa48d5d4c" providerId="ADAL" clId="{9F0EEFA7-31A3-4184-A8E6-241330D32CE6}" dt="2024-11-08T02:23:27.602" v="1352" actId="1036"/>
          <ac:spMkLst>
            <pc:docMk/>
            <pc:sldMk cId="2603747260" sldId="277"/>
            <ac:spMk id="6" creationId="{81A70D91-878A-2B7B-08B4-4C5C8EED3F34}"/>
          </ac:spMkLst>
        </pc:spChg>
        <pc:spChg chg="mod">
          <ac:chgData name="本間 春香(HOMMA Haruka)" userId="90c26283-9d43-4ee1-a60a-6a6aa48d5d4c" providerId="ADAL" clId="{9F0EEFA7-31A3-4184-A8E6-241330D32CE6}" dt="2024-11-08T02:22:04.441" v="1330" actId="1037"/>
          <ac:spMkLst>
            <pc:docMk/>
            <pc:sldMk cId="2603747260" sldId="277"/>
            <ac:spMk id="7" creationId="{0E6A1A76-4DED-8516-8D68-906A8712F856}"/>
          </ac:spMkLst>
        </pc:spChg>
        <pc:spChg chg="mod">
          <ac:chgData name="本間 春香(HOMMA Haruka)" userId="90c26283-9d43-4ee1-a60a-6a6aa48d5d4c" providerId="ADAL" clId="{9F0EEFA7-31A3-4184-A8E6-241330D32CE6}" dt="2024-11-08T02:22:04.441" v="1330" actId="1037"/>
          <ac:spMkLst>
            <pc:docMk/>
            <pc:sldMk cId="2603747260" sldId="277"/>
            <ac:spMk id="12" creationId="{3446B025-A359-9F09-B725-F6F466CC65CA}"/>
          </ac:spMkLst>
        </pc:spChg>
        <pc:spChg chg="mod">
          <ac:chgData name="本間 春香(HOMMA Haruka)" userId="90c26283-9d43-4ee1-a60a-6a6aa48d5d4c" providerId="ADAL" clId="{9F0EEFA7-31A3-4184-A8E6-241330D32CE6}" dt="2024-11-08T02:30:31.672" v="1552" actId="14100"/>
          <ac:spMkLst>
            <pc:docMk/>
            <pc:sldMk cId="2603747260" sldId="277"/>
            <ac:spMk id="13" creationId="{537D9246-88D7-5770-1FEB-09EC8B07E377}"/>
          </ac:spMkLst>
        </pc:spChg>
        <pc:spChg chg="mod">
          <ac:chgData name="本間 春香(HOMMA Haruka)" userId="90c26283-9d43-4ee1-a60a-6a6aa48d5d4c" providerId="ADAL" clId="{9F0EEFA7-31A3-4184-A8E6-241330D32CE6}" dt="2024-11-08T02:22:01.352" v="1321" actId="1038"/>
          <ac:spMkLst>
            <pc:docMk/>
            <pc:sldMk cId="2603747260" sldId="277"/>
            <ac:spMk id="46" creationId="{120F6324-9A25-CFBF-194A-DF91C2F2F54F}"/>
          </ac:spMkLst>
        </pc:spChg>
        <pc:spChg chg="mod">
          <ac:chgData name="本間 春香(HOMMA Haruka)" userId="90c26283-9d43-4ee1-a60a-6a6aa48d5d4c" providerId="ADAL" clId="{9F0EEFA7-31A3-4184-A8E6-241330D32CE6}" dt="2024-11-08T02:22:01.352" v="1321" actId="1038"/>
          <ac:spMkLst>
            <pc:docMk/>
            <pc:sldMk cId="2603747260" sldId="277"/>
            <ac:spMk id="49" creationId="{237734EA-B4C9-4895-92BD-32AB5FB165A2}"/>
          </ac:spMkLst>
        </pc:spChg>
        <pc:spChg chg="mod">
          <ac:chgData name="本間 春香(HOMMA Haruka)" userId="90c26283-9d43-4ee1-a60a-6a6aa48d5d4c" providerId="ADAL" clId="{9F0EEFA7-31A3-4184-A8E6-241330D32CE6}" dt="2024-11-08T02:22:01.352" v="1321" actId="1038"/>
          <ac:spMkLst>
            <pc:docMk/>
            <pc:sldMk cId="2603747260" sldId="277"/>
            <ac:spMk id="54" creationId="{06E71245-1511-EA54-8E3D-5BE784A4FD4A}"/>
          </ac:spMkLst>
        </pc:spChg>
        <pc:spChg chg="mod">
          <ac:chgData name="本間 春香(HOMMA Haruka)" userId="90c26283-9d43-4ee1-a60a-6a6aa48d5d4c" providerId="ADAL" clId="{9F0EEFA7-31A3-4184-A8E6-241330D32CE6}" dt="2024-11-08T02:22:01.352" v="1321" actId="1038"/>
          <ac:spMkLst>
            <pc:docMk/>
            <pc:sldMk cId="2603747260" sldId="277"/>
            <ac:spMk id="55" creationId="{BCD2FF0D-FC04-9B17-EDC8-1FD78A5BDAC1}"/>
          </ac:spMkLst>
        </pc:spChg>
        <pc:spChg chg="mod">
          <ac:chgData name="本間 春香(HOMMA Haruka)" userId="90c26283-9d43-4ee1-a60a-6a6aa48d5d4c" providerId="ADAL" clId="{9F0EEFA7-31A3-4184-A8E6-241330D32CE6}" dt="2024-11-08T02:22:04.441" v="1330" actId="1037"/>
          <ac:spMkLst>
            <pc:docMk/>
            <pc:sldMk cId="2603747260" sldId="277"/>
            <ac:spMk id="56" creationId="{4DFAA113-B8A4-6C5C-B43F-A0DC20513D6C}"/>
          </ac:spMkLst>
        </pc:spChg>
        <pc:spChg chg="mod">
          <ac:chgData name="本間 春香(HOMMA Haruka)" userId="90c26283-9d43-4ee1-a60a-6a6aa48d5d4c" providerId="ADAL" clId="{9F0EEFA7-31A3-4184-A8E6-241330D32CE6}" dt="2024-11-08T02:22:04.441" v="1330" actId="1037"/>
          <ac:spMkLst>
            <pc:docMk/>
            <pc:sldMk cId="2603747260" sldId="277"/>
            <ac:spMk id="57" creationId="{9AAB984D-800C-40A7-61AA-41B2B1C525D9}"/>
          </ac:spMkLst>
        </pc:spChg>
        <pc:picChg chg="mod">
          <ac:chgData name="本間 春香(HOMMA Haruka)" userId="90c26283-9d43-4ee1-a60a-6a6aa48d5d4c" providerId="ADAL" clId="{9F0EEFA7-31A3-4184-A8E6-241330D32CE6}" dt="2024-11-08T02:23:21.636" v="1348" actId="14100"/>
          <ac:picMkLst>
            <pc:docMk/>
            <pc:sldMk cId="2603747260" sldId="277"/>
            <ac:picMk id="10" creationId="{5EF59458-7F16-BB6D-1F0E-B186D6FC4CC7}"/>
          </ac:picMkLst>
        </pc:picChg>
        <pc:picChg chg="mod">
          <ac:chgData name="本間 春香(HOMMA Haruka)" userId="90c26283-9d43-4ee1-a60a-6a6aa48d5d4c" providerId="ADAL" clId="{9F0EEFA7-31A3-4184-A8E6-241330D32CE6}" dt="2024-11-08T02:22:01.352" v="1321" actId="1038"/>
          <ac:picMkLst>
            <pc:docMk/>
            <pc:sldMk cId="2603747260" sldId="277"/>
            <ac:picMk id="45" creationId="{6EAA561D-58B4-168A-4640-6B8FEAC4BE70}"/>
          </ac:picMkLst>
        </pc:picChg>
        <pc:picChg chg="mod">
          <ac:chgData name="本間 春香(HOMMA Haruka)" userId="90c26283-9d43-4ee1-a60a-6a6aa48d5d4c" providerId="ADAL" clId="{9F0EEFA7-31A3-4184-A8E6-241330D32CE6}" dt="2024-11-08T02:22:01.352" v="1321" actId="1038"/>
          <ac:picMkLst>
            <pc:docMk/>
            <pc:sldMk cId="2603747260" sldId="277"/>
            <ac:picMk id="51" creationId="{E48E9696-D6E1-B268-BCDB-26390C0406E1}"/>
          </ac:picMkLst>
        </pc:picChg>
        <pc:picChg chg="mod">
          <ac:chgData name="本間 春香(HOMMA Haruka)" userId="90c26283-9d43-4ee1-a60a-6a6aa48d5d4c" providerId="ADAL" clId="{9F0EEFA7-31A3-4184-A8E6-241330D32CE6}" dt="2024-11-08T02:22:04.441" v="1330" actId="1037"/>
          <ac:picMkLst>
            <pc:docMk/>
            <pc:sldMk cId="2603747260" sldId="277"/>
            <ac:picMk id="53" creationId="{E9D2EE24-31BC-88DB-7193-84B330F05F6C}"/>
          </ac:picMkLst>
        </pc:picChg>
      </pc:sldChg>
      <pc:sldChg chg="addSp delSp modSp del mod">
        <pc:chgData name="本間 春香(HOMMA Haruka)" userId="90c26283-9d43-4ee1-a60a-6a6aa48d5d4c" providerId="ADAL" clId="{9F0EEFA7-31A3-4184-A8E6-241330D32CE6}" dt="2024-11-08T02:02:06.253" v="171" actId="47"/>
        <pc:sldMkLst>
          <pc:docMk/>
          <pc:sldMk cId="786188519" sldId="278"/>
        </pc:sldMkLst>
        <pc:picChg chg="add mod">
          <ac:chgData name="本間 春香(HOMMA Haruka)" userId="90c26283-9d43-4ee1-a60a-6a6aa48d5d4c" providerId="ADAL" clId="{9F0EEFA7-31A3-4184-A8E6-241330D32CE6}" dt="2024-11-08T01:56:21.809" v="123" actId="1076"/>
          <ac:picMkLst>
            <pc:docMk/>
            <pc:sldMk cId="786188519" sldId="278"/>
            <ac:picMk id="22" creationId="{14A73122-59C7-3FA6-5CD8-79D3FC39B3C7}"/>
          </ac:picMkLst>
        </pc:picChg>
        <pc:picChg chg="del">
          <ac:chgData name="本間 春香(HOMMA Haruka)" userId="90c26283-9d43-4ee1-a60a-6a6aa48d5d4c" providerId="ADAL" clId="{9F0EEFA7-31A3-4184-A8E6-241330D32CE6}" dt="2024-11-08T01:56:32.224" v="126" actId="478"/>
          <ac:picMkLst>
            <pc:docMk/>
            <pc:sldMk cId="786188519" sldId="278"/>
            <ac:picMk id="23" creationId="{9A39C44F-C30A-6E79-F037-EA5DF2FC8D57}"/>
          </ac:picMkLst>
        </pc:picChg>
        <pc:picChg chg="add mod">
          <ac:chgData name="本間 春香(HOMMA Haruka)" userId="90c26283-9d43-4ee1-a60a-6a6aa48d5d4c" providerId="ADAL" clId="{9F0EEFA7-31A3-4184-A8E6-241330D32CE6}" dt="2024-11-08T01:56:37.767" v="137" actId="1037"/>
          <ac:picMkLst>
            <pc:docMk/>
            <pc:sldMk cId="786188519" sldId="278"/>
            <ac:picMk id="25" creationId="{AF58ADBE-FA1E-4384-0543-223F5A7C5EFB}"/>
          </ac:picMkLst>
        </pc:picChg>
        <pc:picChg chg="del">
          <ac:chgData name="本間 春香(HOMMA Haruka)" userId="90c26283-9d43-4ee1-a60a-6a6aa48d5d4c" providerId="ADAL" clId="{9F0EEFA7-31A3-4184-A8E6-241330D32CE6}" dt="2024-11-08T01:56:15.588" v="121" actId="478"/>
          <ac:picMkLst>
            <pc:docMk/>
            <pc:sldMk cId="786188519" sldId="278"/>
            <ac:picMk id="30" creationId="{8975E68F-BD13-DEBB-78E3-ACDFD8B18D9B}"/>
          </ac:picMkLst>
        </pc:picChg>
      </pc:sldChg>
      <pc:sldChg chg="modSp mod">
        <pc:chgData name="本間 春香(HOMMA Haruka)" userId="90c26283-9d43-4ee1-a60a-6a6aa48d5d4c" providerId="ADAL" clId="{9F0EEFA7-31A3-4184-A8E6-241330D32CE6}" dt="2024-11-08T02:27:31.479" v="1470" actId="1038"/>
        <pc:sldMkLst>
          <pc:docMk/>
          <pc:sldMk cId="716262274" sldId="280"/>
        </pc:sldMkLst>
        <pc:spChg chg="mod">
          <ac:chgData name="本間 春香(HOMMA Haruka)" userId="90c26283-9d43-4ee1-a60a-6a6aa48d5d4c" providerId="ADAL" clId="{9F0EEFA7-31A3-4184-A8E6-241330D32CE6}" dt="2024-11-08T02:09:10.588" v="886" actId="121"/>
          <ac:spMkLst>
            <pc:docMk/>
            <pc:sldMk cId="716262274" sldId="280"/>
            <ac:spMk id="2" creationId="{E345CF5E-3B93-F4C5-7CC0-4D0070BA1939}"/>
          </ac:spMkLst>
        </pc:spChg>
        <pc:spChg chg="mod">
          <ac:chgData name="本間 春香(HOMMA Haruka)" userId="90c26283-9d43-4ee1-a60a-6a6aa48d5d4c" providerId="ADAL" clId="{9F0EEFA7-31A3-4184-A8E6-241330D32CE6}" dt="2024-11-08T02:26:31.712" v="1454" actId="1038"/>
          <ac:spMkLst>
            <pc:docMk/>
            <pc:sldMk cId="716262274" sldId="280"/>
            <ac:spMk id="4" creationId="{F864D6B5-6A81-F089-4DD3-C9B997A652CE}"/>
          </ac:spMkLst>
        </pc:spChg>
        <pc:spChg chg="mod">
          <ac:chgData name="本間 春香(HOMMA Haruka)" userId="90c26283-9d43-4ee1-a60a-6a6aa48d5d4c" providerId="ADAL" clId="{9F0EEFA7-31A3-4184-A8E6-241330D32CE6}" dt="2024-11-08T02:26:31.712" v="1454" actId="1038"/>
          <ac:spMkLst>
            <pc:docMk/>
            <pc:sldMk cId="716262274" sldId="280"/>
            <ac:spMk id="6" creationId="{AC3DC18D-FDA5-8468-A988-2DDDB74068E4}"/>
          </ac:spMkLst>
        </pc:spChg>
        <pc:spChg chg="mod">
          <ac:chgData name="本間 春香(HOMMA Haruka)" userId="90c26283-9d43-4ee1-a60a-6a6aa48d5d4c" providerId="ADAL" clId="{9F0EEFA7-31A3-4184-A8E6-241330D32CE6}" dt="2024-11-08T02:26:31.712" v="1454" actId="1038"/>
          <ac:spMkLst>
            <pc:docMk/>
            <pc:sldMk cId="716262274" sldId="280"/>
            <ac:spMk id="8" creationId="{214256FC-C266-49C4-511A-0C2957523DDC}"/>
          </ac:spMkLst>
        </pc:spChg>
        <pc:spChg chg="mod">
          <ac:chgData name="本間 春香(HOMMA Haruka)" userId="90c26283-9d43-4ee1-a60a-6a6aa48d5d4c" providerId="ADAL" clId="{9F0EEFA7-31A3-4184-A8E6-241330D32CE6}" dt="2024-11-08T02:16:18.830" v="1307" actId="20577"/>
          <ac:spMkLst>
            <pc:docMk/>
            <pc:sldMk cId="716262274" sldId="280"/>
            <ac:spMk id="15" creationId="{0FC86D7D-45FC-60A2-9277-C1146E24C6A9}"/>
          </ac:spMkLst>
        </pc:spChg>
        <pc:spChg chg="mod">
          <ac:chgData name="本間 春香(HOMMA Haruka)" userId="90c26283-9d43-4ee1-a60a-6a6aa48d5d4c" providerId="ADAL" clId="{9F0EEFA7-31A3-4184-A8E6-241330D32CE6}" dt="2024-11-08T02:26:31.712" v="1454" actId="1038"/>
          <ac:spMkLst>
            <pc:docMk/>
            <pc:sldMk cId="716262274" sldId="280"/>
            <ac:spMk id="16" creationId="{E5F31DCB-FF45-CC55-CA48-9C6F5552AE3F}"/>
          </ac:spMkLst>
        </pc:spChg>
        <pc:spChg chg="mod">
          <ac:chgData name="本間 春香(HOMMA Haruka)" userId="90c26283-9d43-4ee1-a60a-6a6aa48d5d4c" providerId="ADAL" clId="{9F0EEFA7-31A3-4184-A8E6-241330D32CE6}" dt="2024-11-08T02:26:24.186" v="1416" actId="1037"/>
          <ac:spMkLst>
            <pc:docMk/>
            <pc:sldMk cId="716262274" sldId="280"/>
            <ac:spMk id="18" creationId="{BE751546-15D3-CA9D-1B8B-1E645AA2D685}"/>
          </ac:spMkLst>
        </pc:spChg>
        <pc:spChg chg="mod">
          <ac:chgData name="本間 春香(HOMMA Haruka)" userId="90c26283-9d43-4ee1-a60a-6a6aa48d5d4c" providerId="ADAL" clId="{9F0EEFA7-31A3-4184-A8E6-241330D32CE6}" dt="2024-11-08T02:26:47.705" v="1456" actId="1076"/>
          <ac:spMkLst>
            <pc:docMk/>
            <pc:sldMk cId="716262274" sldId="280"/>
            <ac:spMk id="22" creationId="{906B0B20-AD6A-2BEB-E480-56E2FF5B4E75}"/>
          </ac:spMkLst>
        </pc:spChg>
        <pc:picChg chg="mod">
          <ac:chgData name="本間 春香(HOMMA Haruka)" userId="90c26283-9d43-4ee1-a60a-6a6aa48d5d4c" providerId="ADAL" clId="{9F0EEFA7-31A3-4184-A8E6-241330D32CE6}" dt="2024-11-08T02:26:31.712" v="1454" actId="1038"/>
          <ac:picMkLst>
            <pc:docMk/>
            <pc:sldMk cId="716262274" sldId="280"/>
            <ac:picMk id="17" creationId="{D96FB274-28BD-3D54-D2E3-364259DB7FE0}"/>
          </ac:picMkLst>
        </pc:picChg>
        <pc:picChg chg="mod">
          <ac:chgData name="本間 春香(HOMMA Haruka)" userId="90c26283-9d43-4ee1-a60a-6a6aa48d5d4c" providerId="ADAL" clId="{9F0EEFA7-31A3-4184-A8E6-241330D32CE6}" dt="2024-11-08T02:10:03.181" v="1043" actId="1035"/>
          <ac:picMkLst>
            <pc:docMk/>
            <pc:sldMk cId="716262274" sldId="280"/>
            <ac:picMk id="25" creationId="{7B52493D-A610-E51D-5BCC-B1BB033EC8F9}"/>
          </ac:picMkLst>
        </pc:picChg>
        <pc:picChg chg="mod modCrop">
          <ac:chgData name="本間 春香(HOMMA Haruka)" userId="90c26283-9d43-4ee1-a60a-6a6aa48d5d4c" providerId="ADAL" clId="{9F0EEFA7-31A3-4184-A8E6-241330D32CE6}" dt="2024-11-08T02:27:31.479" v="1470" actId="1038"/>
          <ac:picMkLst>
            <pc:docMk/>
            <pc:sldMk cId="716262274" sldId="280"/>
            <ac:picMk id="26" creationId="{94EF70B8-2BAF-623B-80F4-4C9F228E59C4}"/>
          </ac:picMkLst>
        </pc:picChg>
        <pc:picChg chg="mod">
          <ac:chgData name="本間 春香(HOMMA Haruka)" userId="90c26283-9d43-4ee1-a60a-6a6aa48d5d4c" providerId="ADAL" clId="{9F0EEFA7-31A3-4184-A8E6-241330D32CE6}" dt="2024-11-08T02:26:31.712" v="1454" actId="1038"/>
          <ac:picMkLst>
            <pc:docMk/>
            <pc:sldMk cId="716262274" sldId="280"/>
            <ac:picMk id="27" creationId="{7159AE67-462D-931A-7949-BFC40F043931}"/>
          </ac:picMkLst>
        </pc:picChg>
        <pc:picChg chg="mod">
          <ac:chgData name="本間 春香(HOMMA Haruka)" userId="90c26283-9d43-4ee1-a60a-6a6aa48d5d4c" providerId="ADAL" clId="{9F0EEFA7-31A3-4184-A8E6-241330D32CE6}" dt="2024-11-08T02:26:31.712" v="1454" actId="1038"/>
          <ac:picMkLst>
            <pc:docMk/>
            <pc:sldMk cId="716262274" sldId="280"/>
            <ac:picMk id="29" creationId="{95A2DDCD-8DAA-7EED-7579-8D26D0704D3A}"/>
          </ac:picMkLst>
        </pc:picChg>
        <pc:picChg chg="mod">
          <ac:chgData name="本間 春香(HOMMA Haruka)" userId="90c26283-9d43-4ee1-a60a-6a6aa48d5d4c" providerId="ADAL" clId="{9F0EEFA7-31A3-4184-A8E6-241330D32CE6}" dt="2024-11-08T02:26:31.712" v="1454" actId="1038"/>
          <ac:picMkLst>
            <pc:docMk/>
            <pc:sldMk cId="716262274" sldId="280"/>
            <ac:picMk id="1026" creationId="{8C6366B2-2441-2490-034F-60858C1E506D}"/>
          </ac:picMkLst>
        </pc:picChg>
        <pc:cxnChg chg="mod">
          <ac:chgData name="本間 春香(HOMMA Haruka)" userId="90c26283-9d43-4ee1-a60a-6a6aa48d5d4c" providerId="ADAL" clId="{9F0EEFA7-31A3-4184-A8E6-241330D32CE6}" dt="2024-11-08T02:26:24.186" v="1416" actId="1037"/>
          <ac:cxnSpMkLst>
            <pc:docMk/>
            <pc:sldMk cId="716262274" sldId="280"/>
            <ac:cxnSpMk id="3" creationId="{24D70CC2-C808-08B6-6D97-4D406013B996}"/>
          </ac:cxnSpMkLst>
        </pc:cxnChg>
      </pc:sldChg>
      <pc:sldChg chg="del">
        <pc:chgData name="本間 春香(HOMMA Haruka)" userId="90c26283-9d43-4ee1-a60a-6a6aa48d5d4c" providerId="ADAL" clId="{9F0EEFA7-31A3-4184-A8E6-241330D32CE6}" dt="2024-11-08T01:59:27.357" v="157" actId="47"/>
        <pc:sldMkLst>
          <pc:docMk/>
          <pc:sldMk cId="1543881687" sldId="281"/>
        </pc:sldMkLst>
      </pc:sldChg>
      <pc:sldChg chg="modSp mod">
        <pc:chgData name="本間 春香(HOMMA Haruka)" userId="90c26283-9d43-4ee1-a60a-6a6aa48d5d4c" providerId="ADAL" clId="{9F0EEFA7-31A3-4184-A8E6-241330D32CE6}" dt="2024-11-08T02:31:31.148" v="1564" actId="1038"/>
        <pc:sldMkLst>
          <pc:docMk/>
          <pc:sldMk cId="2891745445" sldId="282"/>
        </pc:sldMkLst>
        <pc:spChg chg="mod">
          <ac:chgData name="本間 春香(HOMMA Haruka)" userId="90c26283-9d43-4ee1-a60a-6a6aa48d5d4c" providerId="ADAL" clId="{9F0EEFA7-31A3-4184-A8E6-241330D32CE6}" dt="2024-11-08T02:06:30.338" v="434" actId="1037"/>
          <ac:spMkLst>
            <pc:docMk/>
            <pc:sldMk cId="2891745445" sldId="282"/>
            <ac:spMk id="3" creationId="{A3EACCAF-844C-1050-EA8B-3B34BF4F315E}"/>
          </ac:spMkLst>
        </pc:spChg>
        <pc:spChg chg="mod">
          <ac:chgData name="本間 春香(HOMMA Haruka)" userId="90c26283-9d43-4ee1-a60a-6a6aa48d5d4c" providerId="ADAL" clId="{9F0EEFA7-31A3-4184-A8E6-241330D32CE6}" dt="2024-11-08T02:06:30.338" v="434" actId="1037"/>
          <ac:spMkLst>
            <pc:docMk/>
            <pc:sldMk cId="2891745445" sldId="282"/>
            <ac:spMk id="4" creationId="{759DCEBC-61A3-584C-A374-E3E482AD13A3}"/>
          </ac:spMkLst>
        </pc:spChg>
        <pc:spChg chg="mod">
          <ac:chgData name="本間 春香(HOMMA Haruka)" userId="90c26283-9d43-4ee1-a60a-6a6aa48d5d4c" providerId="ADAL" clId="{9F0EEFA7-31A3-4184-A8E6-241330D32CE6}" dt="2024-11-08T02:06:30.338" v="434" actId="1037"/>
          <ac:spMkLst>
            <pc:docMk/>
            <pc:sldMk cId="2891745445" sldId="282"/>
            <ac:spMk id="8" creationId="{853D6B13-3150-2F32-AF3E-69E181516911}"/>
          </ac:spMkLst>
        </pc:spChg>
        <pc:spChg chg="mod">
          <ac:chgData name="本間 春香(HOMMA Haruka)" userId="90c26283-9d43-4ee1-a60a-6a6aa48d5d4c" providerId="ADAL" clId="{9F0EEFA7-31A3-4184-A8E6-241330D32CE6}" dt="2024-11-08T02:06:02.707" v="349" actId="1038"/>
          <ac:spMkLst>
            <pc:docMk/>
            <pc:sldMk cId="2891745445" sldId="282"/>
            <ac:spMk id="10" creationId="{CD32CCCA-8295-B130-4841-7D7378451CB1}"/>
          </ac:spMkLst>
        </pc:spChg>
        <pc:spChg chg="mod">
          <ac:chgData name="本間 春香(HOMMA Haruka)" userId="90c26283-9d43-4ee1-a60a-6a6aa48d5d4c" providerId="ADAL" clId="{9F0EEFA7-31A3-4184-A8E6-241330D32CE6}" dt="2024-11-08T02:31:31.148" v="1564" actId="1038"/>
          <ac:spMkLst>
            <pc:docMk/>
            <pc:sldMk cId="2891745445" sldId="282"/>
            <ac:spMk id="14" creationId="{F61ADAB4-48C0-8898-B533-E5EC1DFAB2CE}"/>
          </ac:spMkLst>
        </pc:spChg>
        <pc:spChg chg="mod">
          <ac:chgData name="本間 春香(HOMMA Haruka)" userId="90c26283-9d43-4ee1-a60a-6a6aa48d5d4c" providerId="ADAL" clId="{9F0EEFA7-31A3-4184-A8E6-241330D32CE6}" dt="2024-11-08T02:05:40.367" v="320" actId="1037"/>
          <ac:spMkLst>
            <pc:docMk/>
            <pc:sldMk cId="2891745445" sldId="282"/>
            <ac:spMk id="15" creationId="{3445C1ED-E048-F1BC-71CD-0ADC3ED8F383}"/>
          </ac:spMkLst>
        </pc:spChg>
        <pc:spChg chg="mod">
          <ac:chgData name="本間 春香(HOMMA Haruka)" userId="90c26283-9d43-4ee1-a60a-6a6aa48d5d4c" providerId="ADAL" clId="{9F0EEFA7-31A3-4184-A8E6-241330D32CE6}" dt="2024-11-08T02:06:30.338" v="434" actId="1037"/>
          <ac:spMkLst>
            <pc:docMk/>
            <pc:sldMk cId="2891745445" sldId="282"/>
            <ac:spMk id="23" creationId="{E3066403-9A90-1470-D5F5-EA4945A9594C}"/>
          </ac:spMkLst>
        </pc:spChg>
        <pc:spChg chg="mod">
          <ac:chgData name="本間 春香(HOMMA Haruka)" userId="90c26283-9d43-4ee1-a60a-6a6aa48d5d4c" providerId="ADAL" clId="{9F0EEFA7-31A3-4184-A8E6-241330D32CE6}" dt="2024-11-08T02:15:39.366" v="1299" actId="20577"/>
          <ac:spMkLst>
            <pc:docMk/>
            <pc:sldMk cId="2891745445" sldId="282"/>
            <ac:spMk id="25" creationId="{9C627220-04A5-CD49-D2E3-5D77CE381B34}"/>
          </ac:spMkLst>
        </pc:spChg>
        <pc:spChg chg="mod">
          <ac:chgData name="本間 春香(HOMMA Haruka)" userId="90c26283-9d43-4ee1-a60a-6a6aa48d5d4c" providerId="ADAL" clId="{9F0EEFA7-31A3-4184-A8E6-241330D32CE6}" dt="2024-11-08T02:06:30.338" v="434" actId="1037"/>
          <ac:spMkLst>
            <pc:docMk/>
            <pc:sldMk cId="2891745445" sldId="282"/>
            <ac:spMk id="30" creationId="{1B4F775E-3CD4-12DE-9AC2-CE8F99DA706D}"/>
          </ac:spMkLst>
        </pc:spChg>
        <pc:spChg chg="mod">
          <ac:chgData name="本間 春香(HOMMA Haruka)" userId="90c26283-9d43-4ee1-a60a-6a6aa48d5d4c" providerId="ADAL" clId="{9F0EEFA7-31A3-4184-A8E6-241330D32CE6}" dt="2024-11-08T02:06:30.338" v="434" actId="1037"/>
          <ac:spMkLst>
            <pc:docMk/>
            <pc:sldMk cId="2891745445" sldId="282"/>
            <ac:spMk id="37" creationId="{C37E2B97-CBAF-5777-907E-C306F305047A}"/>
          </ac:spMkLst>
        </pc:spChg>
        <pc:spChg chg="mod">
          <ac:chgData name="本間 春香(HOMMA Haruka)" userId="90c26283-9d43-4ee1-a60a-6a6aa48d5d4c" providerId="ADAL" clId="{9F0EEFA7-31A3-4184-A8E6-241330D32CE6}" dt="2024-11-08T02:06:30.338" v="434" actId="1037"/>
          <ac:spMkLst>
            <pc:docMk/>
            <pc:sldMk cId="2891745445" sldId="282"/>
            <ac:spMk id="42" creationId="{F227AA91-4F97-A2A6-136D-C844D069A34D}"/>
          </ac:spMkLst>
        </pc:spChg>
        <pc:spChg chg="mod">
          <ac:chgData name="本間 春香(HOMMA Haruka)" userId="90c26283-9d43-4ee1-a60a-6a6aa48d5d4c" providerId="ADAL" clId="{9F0EEFA7-31A3-4184-A8E6-241330D32CE6}" dt="2024-11-08T02:06:30.338" v="434" actId="1037"/>
          <ac:spMkLst>
            <pc:docMk/>
            <pc:sldMk cId="2891745445" sldId="282"/>
            <ac:spMk id="43" creationId="{CAB8C917-93AA-E68E-6BEA-09BADBE965B5}"/>
          </ac:spMkLst>
        </pc:spChg>
        <pc:spChg chg="mod">
          <ac:chgData name="本間 春香(HOMMA Haruka)" userId="90c26283-9d43-4ee1-a60a-6a6aa48d5d4c" providerId="ADAL" clId="{9F0EEFA7-31A3-4184-A8E6-241330D32CE6}" dt="2024-11-08T02:06:30.338" v="434" actId="1037"/>
          <ac:spMkLst>
            <pc:docMk/>
            <pc:sldMk cId="2891745445" sldId="282"/>
            <ac:spMk id="44" creationId="{679FB6B7-EF94-A09A-AB5D-2DA844412F2D}"/>
          </ac:spMkLst>
        </pc:spChg>
        <pc:spChg chg="mod">
          <ac:chgData name="本間 春香(HOMMA Haruka)" userId="90c26283-9d43-4ee1-a60a-6a6aa48d5d4c" providerId="ADAL" clId="{9F0EEFA7-31A3-4184-A8E6-241330D32CE6}" dt="2024-11-08T02:06:30.338" v="434" actId="1037"/>
          <ac:spMkLst>
            <pc:docMk/>
            <pc:sldMk cId="2891745445" sldId="282"/>
            <ac:spMk id="45" creationId="{66621BFF-A45B-CFC3-B0AA-DD2825438056}"/>
          </ac:spMkLst>
        </pc:spChg>
        <pc:spChg chg="mod">
          <ac:chgData name="本間 春香(HOMMA Haruka)" userId="90c26283-9d43-4ee1-a60a-6a6aa48d5d4c" providerId="ADAL" clId="{9F0EEFA7-31A3-4184-A8E6-241330D32CE6}" dt="2024-11-08T02:06:30.338" v="434" actId="1037"/>
          <ac:spMkLst>
            <pc:docMk/>
            <pc:sldMk cId="2891745445" sldId="282"/>
            <ac:spMk id="46" creationId="{23EDB3D4-7D9D-F95F-B442-09F66D88E5CA}"/>
          </ac:spMkLst>
        </pc:spChg>
        <pc:spChg chg="mod">
          <ac:chgData name="本間 春香(HOMMA Haruka)" userId="90c26283-9d43-4ee1-a60a-6a6aa48d5d4c" providerId="ADAL" clId="{9F0EEFA7-31A3-4184-A8E6-241330D32CE6}" dt="2024-11-08T02:06:30.338" v="434" actId="1037"/>
          <ac:spMkLst>
            <pc:docMk/>
            <pc:sldMk cId="2891745445" sldId="282"/>
            <ac:spMk id="47" creationId="{2CE32725-3134-A904-1CA5-294107D0DF55}"/>
          </ac:spMkLst>
        </pc:spChg>
        <pc:spChg chg="mod">
          <ac:chgData name="本間 春香(HOMMA Haruka)" userId="90c26283-9d43-4ee1-a60a-6a6aa48d5d4c" providerId="ADAL" clId="{9F0EEFA7-31A3-4184-A8E6-241330D32CE6}" dt="2024-11-08T02:06:30.338" v="434" actId="1037"/>
          <ac:spMkLst>
            <pc:docMk/>
            <pc:sldMk cId="2891745445" sldId="282"/>
            <ac:spMk id="48" creationId="{B0D684E2-4E65-A1B7-2CDD-0BB87CCB4A5E}"/>
          </ac:spMkLst>
        </pc:spChg>
        <pc:spChg chg="mod">
          <ac:chgData name="本間 春香(HOMMA Haruka)" userId="90c26283-9d43-4ee1-a60a-6a6aa48d5d4c" providerId="ADAL" clId="{9F0EEFA7-31A3-4184-A8E6-241330D32CE6}" dt="2024-11-08T02:06:30.338" v="434" actId="1037"/>
          <ac:spMkLst>
            <pc:docMk/>
            <pc:sldMk cId="2891745445" sldId="282"/>
            <ac:spMk id="50" creationId="{092CCE4A-37AF-A0A7-C7EA-4F4C372CCAEE}"/>
          </ac:spMkLst>
        </pc:spChg>
        <pc:spChg chg="mod">
          <ac:chgData name="本間 春香(HOMMA Haruka)" userId="90c26283-9d43-4ee1-a60a-6a6aa48d5d4c" providerId="ADAL" clId="{9F0EEFA7-31A3-4184-A8E6-241330D32CE6}" dt="2024-11-08T02:06:30.338" v="434" actId="1037"/>
          <ac:spMkLst>
            <pc:docMk/>
            <pc:sldMk cId="2891745445" sldId="282"/>
            <ac:spMk id="51" creationId="{2803CE33-4DD2-7D68-C7B0-392C5DEBF7E4}"/>
          </ac:spMkLst>
        </pc:spChg>
        <pc:graphicFrameChg chg="mod">
          <ac:chgData name="本間 春香(HOMMA Haruka)" userId="90c26283-9d43-4ee1-a60a-6a6aa48d5d4c" providerId="ADAL" clId="{9F0EEFA7-31A3-4184-A8E6-241330D32CE6}" dt="2024-11-08T02:06:30.338" v="434" actId="1037"/>
          <ac:graphicFrameMkLst>
            <pc:docMk/>
            <pc:sldMk cId="2891745445" sldId="282"/>
            <ac:graphicFrameMk id="20" creationId="{A3DCEAB9-1409-C764-C997-FF7E3E9D6C7D}"/>
          </ac:graphicFrameMkLst>
        </pc:graphicFrameChg>
        <pc:graphicFrameChg chg="mod">
          <ac:chgData name="本間 春香(HOMMA Haruka)" userId="90c26283-9d43-4ee1-a60a-6a6aa48d5d4c" providerId="ADAL" clId="{9F0EEFA7-31A3-4184-A8E6-241330D32CE6}" dt="2024-11-08T02:06:30.338" v="434" actId="1037"/>
          <ac:graphicFrameMkLst>
            <pc:docMk/>
            <pc:sldMk cId="2891745445" sldId="282"/>
            <ac:graphicFrameMk id="36" creationId="{AC27063B-C126-B690-6F71-5D4C6DAC2C4C}"/>
          </ac:graphicFrameMkLst>
        </pc:graphicFrameChg>
        <pc:picChg chg="mod">
          <ac:chgData name="本間 春香(HOMMA Haruka)" userId="90c26283-9d43-4ee1-a60a-6a6aa48d5d4c" providerId="ADAL" clId="{9F0EEFA7-31A3-4184-A8E6-241330D32CE6}" dt="2024-11-08T02:06:30.338" v="434" actId="1037"/>
          <ac:picMkLst>
            <pc:docMk/>
            <pc:sldMk cId="2891745445" sldId="282"/>
            <ac:picMk id="2" creationId="{62391918-BB3B-0D56-F7F4-2BE2CA6952D0}"/>
          </ac:picMkLst>
        </pc:picChg>
        <pc:picChg chg="mod">
          <ac:chgData name="本間 春香(HOMMA Haruka)" userId="90c26283-9d43-4ee1-a60a-6a6aa48d5d4c" providerId="ADAL" clId="{9F0EEFA7-31A3-4184-A8E6-241330D32CE6}" dt="2024-11-08T02:31:31.148" v="1564" actId="1038"/>
          <ac:picMkLst>
            <pc:docMk/>
            <pc:sldMk cId="2891745445" sldId="282"/>
            <ac:picMk id="5" creationId="{185C14E0-517A-0443-31D0-5DC24636E836}"/>
          </ac:picMkLst>
        </pc:picChg>
        <pc:picChg chg="mod">
          <ac:chgData name="本間 春香(HOMMA Haruka)" userId="90c26283-9d43-4ee1-a60a-6a6aa48d5d4c" providerId="ADAL" clId="{9F0EEFA7-31A3-4184-A8E6-241330D32CE6}" dt="2024-11-08T02:25:43.967" v="1413" actId="1037"/>
          <ac:picMkLst>
            <pc:docMk/>
            <pc:sldMk cId="2891745445" sldId="282"/>
            <ac:picMk id="6" creationId="{86F44199-7169-12AF-4639-B1BD1FF829A2}"/>
          </ac:picMkLst>
        </pc:picChg>
        <pc:picChg chg="mod">
          <ac:chgData name="本間 春香(HOMMA Haruka)" userId="90c26283-9d43-4ee1-a60a-6a6aa48d5d4c" providerId="ADAL" clId="{9F0EEFA7-31A3-4184-A8E6-241330D32CE6}" dt="2024-11-08T02:31:31.148" v="1564" actId="1038"/>
          <ac:picMkLst>
            <pc:docMk/>
            <pc:sldMk cId="2891745445" sldId="282"/>
            <ac:picMk id="7" creationId="{5B2A9A3E-9391-CC13-9148-F73FA2CC98E5}"/>
          </ac:picMkLst>
        </pc:picChg>
        <pc:picChg chg="mod">
          <ac:chgData name="本間 春香(HOMMA Haruka)" userId="90c26283-9d43-4ee1-a60a-6a6aa48d5d4c" providerId="ADAL" clId="{9F0EEFA7-31A3-4184-A8E6-241330D32CE6}" dt="2024-11-08T02:06:30.338" v="434" actId="1037"/>
          <ac:picMkLst>
            <pc:docMk/>
            <pc:sldMk cId="2891745445" sldId="282"/>
            <ac:picMk id="11" creationId="{8C4FB75C-A7C1-CEDB-009D-F8D7EAA894FB}"/>
          </ac:picMkLst>
        </pc:picChg>
        <pc:picChg chg="mod">
          <ac:chgData name="本間 春香(HOMMA Haruka)" userId="90c26283-9d43-4ee1-a60a-6a6aa48d5d4c" providerId="ADAL" clId="{9F0EEFA7-31A3-4184-A8E6-241330D32CE6}" dt="2024-11-08T02:06:30.338" v="434" actId="1037"/>
          <ac:picMkLst>
            <pc:docMk/>
            <pc:sldMk cId="2891745445" sldId="282"/>
            <ac:picMk id="13" creationId="{DCADD32C-4B2E-F44E-DF7E-69CCF7A002BD}"/>
          </ac:picMkLst>
        </pc:picChg>
        <pc:picChg chg="mod">
          <ac:chgData name="本間 春香(HOMMA Haruka)" userId="90c26283-9d43-4ee1-a60a-6a6aa48d5d4c" providerId="ADAL" clId="{9F0EEFA7-31A3-4184-A8E6-241330D32CE6}" dt="2024-11-08T02:06:30.338" v="434" actId="1037"/>
          <ac:picMkLst>
            <pc:docMk/>
            <pc:sldMk cId="2891745445" sldId="282"/>
            <ac:picMk id="19" creationId="{B29A4A08-AEF9-FF83-EDBC-73761664516D}"/>
          </ac:picMkLst>
        </pc:picChg>
        <pc:picChg chg="mod">
          <ac:chgData name="本間 春香(HOMMA Haruka)" userId="90c26283-9d43-4ee1-a60a-6a6aa48d5d4c" providerId="ADAL" clId="{9F0EEFA7-31A3-4184-A8E6-241330D32CE6}" dt="2024-11-08T02:06:30.338" v="434" actId="1037"/>
          <ac:picMkLst>
            <pc:docMk/>
            <pc:sldMk cId="2891745445" sldId="282"/>
            <ac:picMk id="22" creationId="{1440B311-15B9-E8FA-1B78-92273F0DBD24}"/>
          </ac:picMkLst>
        </pc:picChg>
        <pc:picChg chg="mod">
          <ac:chgData name="本間 春香(HOMMA Haruka)" userId="90c26283-9d43-4ee1-a60a-6a6aa48d5d4c" providerId="ADAL" clId="{9F0EEFA7-31A3-4184-A8E6-241330D32CE6}" dt="2024-11-08T02:06:30.338" v="434" actId="1037"/>
          <ac:picMkLst>
            <pc:docMk/>
            <pc:sldMk cId="2891745445" sldId="282"/>
            <ac:picMk id="39" creationId="{32BEDE33-18C9-B4E4-0FC0-ECA5054E605C}"/>
          </ac:picMkLst>
        </pc:picChg>
        <pc:picChg chg="mod">
          <ac:chgData name="本間 春香(HOMMA Haruka)" userId="90c26283-9d43-4ee1-a60a-6a6aa48d5d4c" providerId="ADAL" clId="{9F0EEFA7-31A3-4184-A8E6-241330D32CE6}" dt="2024-11-08T02:06:30.338" v="434" actId="1037"/>
          <ac:picMkLst>
            <pc:docMk/>
            <pc:sldMk cId="2891745445" sldId="282"/>
            <ac:picMk id="41" creationId="{4637D0DA-F008-FE2B-9A8A-36C3F1D8CA12}"/>
          </ac:picMkLst>
        </pc:picChg>
        <pc:picChg chg="mod">
          <ac:chgData name="本間 春香(HOMMA Haruka)" userId="90c26283-9d43-4ee1-a60a-6a6aa48d5d4c" providerId="ADAL" clId="{9F0EEFA7-31A3-4184-A8E6-241330D32CE6}" dt="2024-11-08T02:06:30.338" v="434" actId="1037"/>
          <ac:picMkLst>
            <pc:docMk/>
            <pc:sldMk cId="2891745445" sldId="282"/>
            <ac:picMk id="53" creationId="{45886077-7C3E-1749-2FF3-49865E405E20}"/>
          </ac:picMkLst>
        </pc:picChg>
        <pc:cxnChg chg="mod">
          <ac:chgData name="本間 春香(HOMMA Haruka)" userId="90c26283-9d43-4ee1-a60a-6a6aa48d5d4c" providerId="ADAL" clId="{9F0EEFA7-31A3-4184-A8E6-241330D32CE6}" dt="2024-11-08T02:06:02.707" v="349" actId="1038"/>
          <ac:cxnSpMkLst>
            <pc:docMk/>
            <pc:sldMk cId="2891745445" sldId="282"/>
            <ac:cxnSpMk id="24" creationId="{B18F5783-3BC9-A9CD-E6EE-EB813AF00D43}"/>
          </ac:cxnSpMkLst>
        </pc:cxnChg>
      </pc:sldChg>
      <pc:sldChg chg="modSp mod">
        <pc:chgData name="本間 春香(HOMMA Haruka)" userId="90c26283-9d43-4ee1-a60a-6a6aa48d5d4c" providerId="ADAL" clId="{9F0EEFA7-31A3-4184-A8E6-241330D32CE6}" dt="2024-11-08T02:25:23.613" v="1403" actId="1035"/>
        <pc:sldMkLst>
          <pc:docMk/>
          <pc:sldMk cId="4108223293" sldId="283"/>
        </pc:sldMkLst>
        <pc:spChg chg="mod">
          <ac:chgData name="本間 春香(HOMMA Haruka)" userId="90c26283-9d43-4ee1-a60a-6a6aa48d5d4c" providerId="ADAL" clId="{9F0EEFA7-31A3-4184-A8E6-241330D32CE6}" dt="2024-11-08T02:15:43.645" v="1301" actId="20577"/>
          <ac:spMkLst>
            <pc:docMk/>
            <pc:sldMk cId="4108223293" sldId="283"/>
            <ac:spMk id="5" creationId="{2D04B96A-A489-AE00-8F59-53ECAE68617E}"/>
          </ac:spMkLst>
        </pc:spChg>
        <pc:spChg chg="mod">
          <ac:chgData name="本間 春香(HOMMA Haruka)" userId="90c26283-9d43-4ee1-a60a-6a6aa48d5d4c" providerId="ADAL" clId="{9F0EEFA7-31A3-4184-A8E6-241330D32CE6}" dt="2024-11-08T02:25:23.613" v="1403" actId="1035"/>
          <ac:spMkLst>
            <pc:docMk/>
            <pc:sldMk cId="4108223293" sldId="283"/>
            <ac:spMk id="52" creationId="{0F294396-E65B-BD0A-E5F4-9036432F311D}"/>
          </ac:spMkLst>
        </pc:spChg>
        <pc:spChg chg="mod">
          <ac:chgData name="本間 春香(HOMMA Haruka)" userId="90c26283-9d43-4ee1-a60a-6a6aa48d5d4c" providerId="ADAL" clId="{9F0EEFA7-31A3-4184-A8E6-241330D32CE6}" dt="2024-11-08T02:07:14.090" v="586" actId="1037"/>
          <ac:spMkLst>
            <pc:docMk/>
            <pc:sldMk cId="4108223293" sldId="283"/>
            <ac:spMk id="61" creationId="{5098FAD3-7EB3-49F6-9298-6FBD8ED443FC}"/>
          </ac:spMkLst>
        </pc:spChg>
        <pc:spChg chg="mod">
          <ac:chgData name="本間 春香(HOMMA Haruka)" userId="90c26283-9d43-4ee1-a60a-6a6aa48d5d4c" providerId="ADAL" clId="{9F0EEFA7-31A3-4184-A8E6-241330D32CE6}" dt="2024-11-08T02:07:14.090" v="586" actId="1037"/>
          <ac:spMkLst>
            <pc:docMk/>
            <pc:sldMk cId="4108223293" sldId="283"/>
            <ac:spMk id="63" creationId="{60C368C7-DAAD-A29F-23C1-B777871DC7B8}"/>
          </ac:spMkLst>
        </pc:spChg>
        <pc:picChg chg="mod">
          <ac:chgData name="本間 春香(HOMMA Haruka)" userId="90c26283-9d43-4ee1-a60a-6a6aa48d5d4c" providerId="ADAL" clId="{9F0EEFA7-31A3-4184-A8E6-241330D32CE6}" dt="2024-11-08T02:25:02.969" v="1395" actId="1076"/>
          <ac:picMkLst>
            <pc:docMk/>
            <pc:sldMk cId="4108223293" sldId="283"/>
            <ac:picMk id="49" creationId="{EC67E1A9-3A12-5709-F027-14BDEAE6D0C9}"/>
          </ac:picMkLst>
        </pc:picChg>
        <pc:picChg chg="mod">
          <ac:chgData name="本間 春香(HOMMA Haruka)" userId="90c26283-9d43-4ee1-a60a-6a6aa48d5d4c" providerId="ADAL" clId="{9F0EEFA7-31A3-4184-A8E6-241330D32CE6}" dt="2024-11-08T02:25:02.969" v="1395" actId="1076"/>
          <ac:picMkLst>
            <pc:docMk/>
            <pc:sldMk cId="4108223293" sldId="283"/>
            <ac:picMk id="51" creationId="{466B32DE-2A74-6C9F-3974-F069F43E56DF}"/>
          </ac:picMkLst>
        </pc:picChg>
        <pc:picChg chg="mod">
          <ac:chgData name="本間 春香(HOMMA Haruka)" userId="90c26283-9d43-4ee1-a60a-6a6aa48d5d4c" providerId="ADAL" clId="{9F0EEFA7-31A3-4184-A8E6-241330D32CE6}" dt="2024-11-08T02:08:11.354" v="700" actId="1037"/>
          <ac:picMkLst>
            <pc:docMk/>
            <pc:sldMk cId="4108223293" sldId="283"/>
            <ac:picMk id="55" creationId="{E1AB2CF8-AD98-FF07-0BF6-1BE026FB05B2}"/>
          </ac:picMkLst>
        </pc:picChg>
        <pc:cxnChg chg="mod">
          <ac:chgData name="本間 春香(HOMMA Haruka)" userId="90c26283-9d43-4ee1-a60a-6a6aa48d5d4c" providerId="ADAL" clId="{9F0EEFA7-31A3-4184-A8E6-241330D32CE6}" dt="2024-11-08T02:07:14.090" v="586" actId="1037"/>
          <ac:cxnSpMkLst>
            <pc:docMk/>
            <pc:sldMk cId="4108223293" sldId="283"/>
            <ac:cxnSpMk id="62" creationId="{A9372412-0468-AAAE-8A18-F8D16AEE68AD}"/>
          </ac:cxnSpMkLst>
        </pc:cxnChg>
      </pc:sldChg>
      <pc:sldChg chg="modSp mod">
        <pc:chgData name="本間 春香(HOMMA Haruka)" userId="90c26283-9d43-4ee1-a60a-6a6aa48d5d4c" providerId="ADAL" clId="{9F0EEFA7-31A3-4184-A8E6-241330D32CE6}" dt="2024-11-08T02:27:59.141" v="1482" actId="1037"/>
        <pc:sldMkLst>
          <pc:docMk/>
          <pc:sldMk cId="1083293570" sldId="284"/>
        </pc:sldMkLst>
        <pc:spChg chg="mod">
          <ac:chgData name="本間 春香(HOMMA Haruka)" userId="90c26283-9d43-4ee1-a60a-6a6aa48d5d4c" providerId="ADAL" clId="{9F0EEFA7-31A3-4184-A8E6-241330D32CE6}" dt="2024-11-08T02:16:28.877" v="1309" actId="20577"/>
          <ac:spMkLst>
            <pc:docMk/>
            <pc:sldMk cId="1083293570" sldId="284"/>
            <ac:spMk id="2" creationId="{102680DE-5D87-51EC-BC32-C62AB3592267}"/>
          </ac:spMkLst>
        </pc:spChg>
        <pc:spChg chg="mod">
          <ac:chgData name="本間 春香(HOMMA Haruka)" userId="90c26283-9d43-4ee1-a60a-6a6aa48d5d4c" providerId="ADAL" clId="{9F0EEFA7-31A3-4184-A8E6-241330D32CE6}" dt="2024-11-08T02:10:19.167" v="1088" actId="1037"/>
          <ac:spMkLst>
            <pc:docMk/>
            <pc:sldMk cId="1083293570" sldId="284"/>
            <ac:spMk id="14" creationId="{F0477985-E71F-8DE5-C2F9-C4D185FB29BA}"/>
          </ac:spMkLst>
        </pc:spChg>
        <pc:spChg chg="mod">
          <ac:chgData name="本間 春香(HOMMA Haruka)" userId="90c26283-9d43-4ee1-a60a-6a6aa48d5d4c" providerId="ADAL" clId="{9F0EEFA7-31A3-4184-A8E6-241330D32CE6}" dt="2024-11-08T02:27:59.141" v="1482" actId="1037"/>
          <ac:spMkLst>
            <pc:docMk/>
            <pc:sldMk cId="1083293570" sldId="284"/>
            <ac:spMk id="19" creationId="{412CA189-9BBD-D94D-454B-9CB39CF2286E}"/>
          </ac:spMkLst>
        </pc:spChg>
        <pc:spChg chg="mod">
          <ac:chgData name="本間 春香(HOMMA Haruka)" userId="90c26283-9d43-4ee1-a60a-6a6aa48d5d4c" providerId="ADAL" clId="{9F0EEFA7-31A3-4184-A8E6-241330D32CE6}" dt="2024-11-08T02:27:59.141" v="1482" actId="1037"/>
          <ac:spMkLst>
            <pc:docMk/>
            <pc:sldMk cId="1083293570" sldId="284"/>
            <ac:spMk id="20" creationId="{DA55F996-1C79-637D-56FF-D5309B88259A}"/>
          </ac:spMkLst>
        </pc:spChg>
        <pc:graphicFrameChg chg="mod">
          <ac:chgData name="本間 春香(HOMMA Haruka)" userId="90c26283-9d43-4ee1-a60a-6a6aa48d5d4c" providerId="ADAL" clId="{9F0EEFA7-31A3-4184-A8E6-241330D32CE6}" dt="2024-11-08T02:27:59.141" v="1482" actId="1037"/>
          <ac:graphicFrameMkLst>
            <pc:docMk/>
            <pc:sldMk cId="1083293570" sldId="284"/>
            <ac:graphicFrameMk id="12" creationId="{2436A207-6513-8193-FA42-6EA59C4280AE}"/>
          </ac:graphicFrameMkLst>
        </pc:graphicFrameChg>
        <pc:graphicFrameChg chg="mod">
          <ac:chgData name="本間 春香(HOMMA Haruka)" userId="90c26283-9d43-4ee1-a60a-6a6aa48d5d4c" providerId="ADAL" clId="{9F0EEFA7-31A3-4184-A8E6-241330D32CE6}" dt="2024-11-08T02:27:59.141" v="1482" actId="1037"/>
          <ac:graphicFrameMkLst>
            <pc:docMk/>
            <pc:sldMk cId="1083293570" sldId="284"/>
            <ac:graphicFrameMk id="16" creationId="{4034AC05-BCD9-126C-209C-641FB58FEBFA}"/>
          </ac:graphicFrameMkLst>
        </pc:graphicFrameChg>
        <pc:graphicFrameChg chg="mod">
          <ac:chgData name="本間 春香(HOMMA Haruka)" userId="90c26283-9d43-4ee1-a60a-6a6aa48d5d4c" providerId="ADAL" clId="{9F0EEFA7-31A3-4184-A8E6-241330D32CE6}" dt="2024-11-08T02:27:59.141" v="1482" actId="1037"/>
          <ac:graphicFrameMkLst>
            <pc:docMk/>
            <pc:sldMk cId="1083293570" sldId="284"/>
            <ac:graphicFrameMk id="18" creationId="{4CF26EAF-7732-2E65-6C6F-DCD65E6B5CA6}"/>
          </ac:graphicFrameMkLst>
        </pc:graphicFrameChg>
        <pc:picChg chg="mod">
          <ac:chgData name="本間 春香(HOMMA Haruka)" userId="90c26283-9d43-4ee1-a60a-6a6aa48d5d4c" providerId="ADAL" clId="{9F0EEFA7-31A3-4184-A8E6-241330D32CE6}" dt="2024-11-08T02:10:21.289" v="1089" actId="1037"/>
          <ac:picMkLst>
            <pc:docMk/>
            <pc:sldMk cId="1083293570" sldId="284"/>
            <ac:picMk id="4" creationId="{BDE698CD-3A4A-A395-FB56-AF06703D5E21}"/>
          </ac:picMkLst>
        </pc:picChg>
        <pc:cxnChg chg="mod">
          <ac:chgData name="本間 春香(HOMMA Haruka)" userId="90c26283-9d43-4ee1-a60a-6a6aa48d5d4c" providerId="ADAL" clId="{9F0EEFA7-31A3-4184-A8E6-241330D32CE6}" dt="2024-11-08T02:10:19.167" v="1088" actId="1037"/>
          <ac:cxnSpMkLst>
            <pc:docMk/>
            <pc:sldMk cId="1083293570" sldId="284"/>
            <ac:cxnSpMk id="15" creationId="{14BD5ACD-CE84-D6F3-4BAE-072798CE1FBD}"/>
          </ac:cxnSpMkLst>
        </pc:cxnChg>
      </pc:sldChg>
      <pc:sldChg chg="modSp mod">
        <pc:chgData name="本間 春香(HOMMA Haruka)" userId="90c26283-9d43-4ee1-a60a-6a6aa48d5d4c" providerId="ADAL" clId="{9F0EEFA7-31A3-4184-A8E6-241330D32CE6}" dt="2024-11-08T02:16:33.723" v="1311" actId="20577"/>
        <pc:sldMkLst>
          <pc:docMk/>
          <pc:sldMk cId="4132589824" sldId="285"/>
        </pc:sldMkLst>
        <pc:spChg chg="mod">
          <ac:chgData name="本間 春香(HOMMA Haruka)" userId="90c26283-9d43-4ee1-a60a-6a6aa48d5d4c" providerId="ADAL" clId="{9F0EEFA7-31A3-4184-A8E6-241330D32CE6}" dt="2024-11-08T02:10:46.106" v="1206" actId="1038"/>
          <ac:spMkLst>
            <pc:docMk/>
            <pc:sldMk cId="4132589824" sldId="285"/>
            <ac:spMk id="2" creationId="{E345CF5E-3B93-F4C5-7CC0-4D0070BA1939}"/>
          </ac:spMkLst>
        </pc:spChg>
        <pc:spChg chg="mod">
          <ac:chgData name="本間 春香(HOMMA Haruka)" userId="90c26283-9d43-4ee1-a60a-6a6aa48d5d4c" providerId="ADAL" clId="{9F0EEFA7-31A3-4184-A8E6-241330D32CE6}" dt="2024-11-08T02:10:46.106" v="1206" actId="1038"/>
          <ac:spMkLst>
            <pc:docMk/>
            <pc:sldMk cId="4132589824" sldId="285"/>
            <ac:spMk id="5" creationId="{737C76AB-E7D0-1D60-5E2A-C27819A99CF4}"/>
          </ac:spMkLst>
        </pc:spChg>
        <pc:spChg chg="mod">
          <ac:chgData name="本間 春香(HOMMA Haruka)" userId="90c26283-9d43-4ee1-a60a-6a6aa48d5d4c" providerId="ADAL" clId="{9F0EEFA7-31A3-4184-A8E6-241330D32CE6}" dt="2024-11-08T02:16:33.723" v="1311" actId="20577"/>
          <ac:spMkLst>
            <pc:docMk/>
            <pc:sldMk cId="4132589824" sldId="285"/>
            <ac:spMk id="7" creationId="{C65638F9-9A89-AFBA-E04F-B8A633F62176}"/>
          </ac:spMkLst>
        </pc:spChg>
        <pc:graphicFrameChg chg="mod">
          <ac:chgData name="本間 春香(HOMMA Haruka)" userId="90c26283-9d43-4ee1-a60a-6a6aa48d5d4c" providerId="ADAL" clId="{9F0EEFA7-31A3-4184-A8E6-241330D32CE6}" dt="2024-11-08T02:11:07.530" v="1295" actId="1035"/>
          <ac:graphicFrameMkLst>
            <pc:docMk/>
            <pc:sldMk cId="4132589824" sldId="285"/>
            <ac:graphicFrameMk id="4" creationId="{5A51E387-B6E2-976D-9061-95E54C744A76}"/>
          </ac:graphicFrameMkLst>
        </pc:graphicFrameChg>
        <pc:picChg chg="mod">
          <ac:chgData name="本間 春香(HOMMA Haruka)" userId="90c26283-9d43-4ee1-a60a-6a6aa48d5d4c" providerId="ADAL" clId="{9F0EEFA7-31A3-4184-A8E6-241330D32CE6}" dt="2024-11-08T02:11:08.811" v="1297" actId="1035"/>
          <ac:picMkLst>
            <pc:docMk/>
            <pc:sldMk cId="4132589824" sldId="285"/>
            <ac:picMk id="10" creationId="{CD155964-F388-7567-D594-0A5A8F269B23}"/>
          </ac:picMkLst>
        </pc:picChg>
        <pc:cxnChg chg="mod">
          <ac:chgData name="本間 春香(HOMMA Haruka)" userId="90c26283-9d43-4ee1-a60a-6a6aa48d5d4c" providerId="ADAL" clId="{9F0EEFA7-31A3-4184-A8E6-241330D32CE6}" dt="2024-11-08T02:10:46.106" v="1206" actId="1038"/>
          <ac:cxnSpMkLst>
            <pc:docMk/>
            <pc:sldMk cId="4132589824" sldId="285"/>
            <ac:cxnSpMk id="3" creationId="{24D70CC2-C808-08B6-6D97-4D406013B996}"/>
          </ac:cxnSpMkLst>
        </pc:cxnChg>
      </pc:sldChg>
      <pc:sldChg chg="modSp mod">
        <pc:chgData name="本間 春香(HOMMA Haruka)" userId="90c26283-9d43-4ee1-a60a-6a6aa48d5d4c" providerId="ADAL" clId="{9F0EEFA7-31A3-4184-A8E6-241330D32CE6}" dt="2024-11-08T02:03:38.908" v="281" actId="1035"/>
        <pc:sldMkLst>
          <pc:docMk/>
          <pc:sldMk cId="716833231" sldId="286"/>
        </pc:sldMkLst>
        <pc:spChg chg="mod">
          <ac:chgData name="本間 春香(HOMMA Haruka)" userId="90c26283-9d43-4ee1-a60a-6a6aa48d5d4c" providerId="ADAL" clId="{9F0EEFA7-31A3-4184-A8E6-241330D32CE6}" dt="2024-11-08T02:03:38.908" v="281" actId="1035"/>
          <ac:spMkLst>
            <pc:docMk/>
            <pc:sldMk cId="716833231" sldId="286"/>
            <ac:spMk id="7" creationId="{4679D455-134F-8054-F93D-6AC69DAF5836}"/>
          </ac:spMkLst>
        </pc:spChg>
        <pc:spChg chg="mod">
          <ac:chgData name="本間 春香(HOMMA Haruka)" userId="90c26283-9d43-4ee1-a60a-6a6aa48d5d4c" providerId="ADAL" clId="{9F0EEFA7-31A3-4184-A8E6-241330D32CE6}" dt="2024-11-08T02:03:26.731" v="272" actId="1038"/>
          <ac:spMkLst>
            <pc:docMk/>
            <pc:sldMk cId="716833231" sldId="286"/>
            <ac:spMk id="10" creationId="{CD32CCCA-8295-B130-4841-7D7378451CB1}"/>
          </ac:spMkLst>
        </pc:spChg>
        <pc:spChg chg="mod">
          <ac:chgData name="本間 春香(HOMMA Haruka)" userId="90c26283-9d43-4ee1-a60a-6a6aa48d5d4c" providerId="ADAL" clId="{9F0EEFA7-31A3-4184-A8E6-241330D32CE6}" dt="2024-11-08T02:03:21.890" v="264" actId="554"/>
          <ac:spMkLst>
            <pc:docMk/>
            <pc:sldMk cId="716833231" sldId="286"/>
            <ac:spMk id="38" creationId="{AB567A06-4E4A-3401-1CB2-0623E588D83E}"/>
          </ac:spMkLst>
        </pc:spChg>
        <pc:spChg chg="mod">
          <ac:chgData name="本間 春香(HOMMA Haruka)" userId="90c26283-9d43-4ee1-a60a-6a6aa48d5d4c" providerId="ADAL" clId="{9F0EEFA7-31A3-4184-A8E6-241330D32CE6}" dt="2024-11-08T02:03:07.444" v="223" actId="1038"/>
          <ac:spMkLst>
            <pc:docMk/>
            <pc:sldMk cId="716833231" sldId="286"/>
            <ac:spMk id="39" creationId="{7F518C3B-9BAE-1AD2-A852-921AA060B4C6}"/>
          </ac:spMkLst>
        </pc:spChg>
        <pc:cxnChg chg="mod">
          <ac:chgData name="本間 春香(HOMMA Haruka)" userId="90c26283-9d43-4ee1-a60a-6a6aa48d5d4c" providerId="ADAL" clId="{9F0EEFA7-31A3-4184-A8E6-241330D32CE6}" dt="2024-11-08T02:03:07.444" v="223" actId="1038"/>
          <ac:cxnSpMkLst>
            <pc:docMk/>
            <pc:sldMk cId="716833231" sldId="286"/>
            <ac:cxnSpMk id="24" creationId="{B18F5783-3BC9-A9CD-E6EE-EB813AF00D43}"/>
          </ac:cxnSpMkLst>
        </pc:cxnChg>
      </pc:sldChg>
    </pc:docChg>
  </pc:docChgLst>
  <pc:docChgLst>
    <pc:chgData name="中田 進(NAKATA Susumu)" userId="75e2c31e-a80d-49c5-a7cc-fe7bc930b06d" providerId="ADAL" clId="{8D85D245-367D-49A5-9483-0E53956EFBC9}"/>
    <pc:docChg chg="undo custSel modSld">
      <pc:chgData name="中田 進(NAKATA Susumu)" userId="75e2c31e-a80d-49c5-a7cc-fe7bc930b06d" providerId="ADAL" clId="{8D85D245-367D-49A5-9483-0E53956EFBC9}" dt="2024-12-23T06:57:52.739" v="385" actId="21"/>
      <pc:docMkLst>
        <pc:docMk/>
      </pc:docMkLst>
      <pc:sldChg chg="addSp delSp modSp mod">
        <pc:chgData name="中田 進(NAKATA Susumu)" userId="75e2c31e-a80d-49c5-a7cc-fe7bc930b06d" providerId="ADAL" clId="{8D85D245-367D-49A5-9483-0E53956EFBC9}" dt="2024-12-23T06:18:49.865" v="48" actId="1076"/>
        <pc:sldMkLst>
          <pc:docMk/>
          <pc:sldMk cId="439552361" sldId="260"/>
        </pc:sldMkLst>
        <pc:spChg chg="add">
          <ac:chgData name="中田 進(NAKATA Susumu)" userId="75e2c31e-a80d-49c5-a7cc-fe7bc930b06d" providerId="ADAL" clId="{8D85D245-367D-49A5-9483-0E53956EFBC9}" dt="2024-12-23T06:17:59.041" v="17" actId="22"/>
          <ac:spMkLst>
            <pc:docMk/>
            <pc:sldMk cId="439552361" sldId="260"/>
            <ac:spMk id="4" creationId="{96959C9E-83A9-DB29-B04E-CB949898E14A}"/>
          </ac:spMkLst>
        </pc:spChg>
        <pc:spChg chg="mod">
          <ac:chgData name="中田 進(NAKATA Susumu)" userId="75e2c31e-a80d-49c5-a7cc-fe7bc930b06d" providerId="ADAL" clId="{8D85D245-367D-49A5-9483-0E53956EFBC9}" dt="2024-12-23T06:17:16.239" v="16" actId="20577"/>
          <ac:spMkLst>
            <pc:docMk/>
            <pc:sldMk cId="439552361" sldId="260"/>
            <ac:spMk id="5" creationId="{0E3AA230-96F1-7CE8-B938-D806E85F1DD5}"/>
          </ac:spMkLst>
        </pc:spChg>
        <pc:picChg chg="del">
          <ac:chgData name="中田 進(NAKATA Susumu)" userId="75e2c31e-a80d-49c5-a7cc-fe7bc930b06d" providerId="ADAL" clId="{8D85D245-367D-49A5-9483-0E53956EFBC9}" dt="2024-12-23T06:15:27.217" v="0" actId="21"/>
          <ac:picMkLst>
            <pc:docMk/>
            <pc:sldMk cId="439552361" sldId="260"/>
            <ac:picMk id="9" creationId="{31D62219-F8AF-3A24-8309-3C891FCA636C}"/>
          </ac:picMkLst>
        </pc:picChg>
        <pc:picChg chg="del">
          <ac:chgData name="中田 進(NAKATA Susumu)" userId="75e2c31e-a80d-49c5-a7cc-fe7bc930b06d" providerId="ADAL" clId="{8D85D245-367D-49A5-9483-0E53956EFBC9}" dt="2024-12-23T06:17:09.260" v="4" actId="21"/>
          <ac:picMkLst>
            <pc:docMk/>
            <pc:sldMk cId="439552361" sldId="260"/>
            <ac:picMk id="11" creationId="{4CD97702-2D35-8BA9-DC9E-5AAC88821B2E}"/>
          </ac:picMkLst>
        </pc:picChg>
        <pc:picChg chg="del">
          <ac:chgData name="中田 進(NAKATA Susumu)" userId="75e2c31e-a80d-49c5-a7cc-fe7bc930b06d" providerId="ADAL" clId="{8D85D245-367D-49A5-9483-0E53956EFBC9}" dt="2024-12-23T06:17:04.776" v="2" actId="21"/>
          <ac:picMkLst>
            <pc:docMk/>
            <pc:sldMk cId="439552361" sldId="260"/>
            <ac:picMk id="13" creationId="{E6448FE1-C80C-7DA3-B3D8-C38C9F9AEA66}"/>
          </ac:picMkLst>
        </pc:picChg>
        <pc:picChg chg="del">
          <ac:chgData name="中田 進(NAKATA Susumu)" userId="75e2c31e-a80d-49c5-a7cc-fe7bc930b06d" providerId="ADAL" clId="{8D85D245-367D-49A5-9483-0E53956EFBC9}" dt="2024-12-23T06:17:03.133" v="1" actId="21"/>
          <ac:picMkLst>
            <pc:docMk/>
            <pc:sldMk cId="439552361" sldId="260"/>
            <ac:picMk id="26" creationId="{6C35FC53-374F-04A4-37D3-C17CE010FE06}"/>
          </ac:picMkLst>
        </pc:picChg>
        <pc:picChg chg="del">
          <ac:chgData name="中田 進(NAKATA Susumu)" userId="75e2c31e-a80d-49c5-a7cc-fe7bc930b06d" providerId="ADAL" clId="{8D85D245-367D-49A5-9483-0E53956EFBC9}" dt="2024-12-23T06:17:06.872" v="3" actId="21"/>
          <ac:picMkLst>
            <pc:docMk/>
            <pc:sldMk cId="439552361" sldId="260"/>
            <ac:picMk id="28" creationId="{FDA5656F-DB3B-8D84-A0C0-180034F8400E}"/>
          </ac:picMkLst>
        </pc:picChg>
        <pc:picChg chg="del">
          <ac:chgData name="中田 進(NAKATA Susumu)" userId="75e2c31e-a80d-49c5-a7cc-fe7bc930b06d" providerId="ADAL" clId="{8D85D245-367D-49A5-9483-0E53956EFBC9}" dt="2024-12-23T06:17:11.457" v="5" actId="21"/>
          <ac:picMkLst>
            <pc:docMk/>
            <pc:sldMk cId="439552361" sldId="260"/>
            <ac:picMk id="29" creationId="{1586C326-5D92-6DE6-21D4-26B24C2F78A8}"/>
          </ac:picMkLst>
        </pc:picChg>
        <pc:picChg chg="add mod">
          <ac:chgData name="中田 進(NAKATA Susumu)" userId="75e2c31e-a80d-49c5-a7cc-fe7bc930b06d" providerId="ADAL" clId="{8D85D245-367D-49A5-9483-0E53956EFBC9}" dt="2024-12-23T06:18:49.865" v="48" actId="1076"/>
          <ac:picMkLst>
            <pc:docMk/>
            <pc:sldMk cId="439552361" sldId="260"/>
            <ac:picMk id="1026" creationId="{7190004D-AF1B-9895-340A-5EAAA6CF462D}"/>
          </ac:picMkLst>
        </pc:picChg>
        <pc:picChg chg="add mod">
          <ac:chgData name="中田 進(NAKATA Susumu)" userId="75e2c31e-a80d-49c5-a7cc-fe7bc930b06d" providerId="ADAL" clId="{8D85D245-367D-49A5-9483-0E53956EFBC9}" dt="2024-12-23T06:18:48.083" v="47" actId="1076"/>
          <ac:picMkLst>
            <pc:docMk/>
            <pc:sldMk cId="439552361" sldId="260"/>
            <ac:picMk id="1028" creationId="{F5DEF70D-3AED-FE35-0352-25641BB194FF}"/>
          </ac:picMkLst>
        </pc:picChg>
      </pc:sldChg>
      <pc:sldChg chg="addSp delSp modSp mod">
        <pc:chgData name="中田 進(NAKATA Susumu)" userId="75e2c31e-a80d-49c5-a7cc-fe7bc930b06d" providerId="ADAL" clId="{8D85D245-367D-49A5-9483-0E53956EFBC9}" dt="2024-12-23T06:55:51.841" v="377"/>
        <pc:sldMkLst>
          <pc:docMk/>
          <pc:sldMk cId="802530743" sldId="261"/>
        </pc:sldMkLst>
        <pc:picChg chg="add mod">
          <ac:chgData name="中田 進(NAKATA Susumu)" userId="75e2c31e-a80d-49c5-a7cc-fe7bc930b06d" providerId="ADAL" clId="{8D85D245-367D-49A5-9483-0E53956EFBC9}" dt="2024-12-23T06:55:44.737" v="376"/>
          <ac:picMkLst>
            <pc:docMk/>
            <pc:sldMk cId="802530743" sldId="261"/>
            <ac:picMk id="2" creationId="{C38B522C-E35B-A286-221E-B04B976A8FC9}"/>
          </ac:picMkLst>
        </pc:picChg>
        <pc:picChg chg="add mod">
          <ac:chgData name="中田 進(NAKATA Susumu)" userId="75e2c31e-a80d-49c5-a7cc-fe7bc930b06d" providerId="ADAL" clId="{8D85D245-367D-49A5-9483-0E53956EFBC9}" dt="2024-12-23T06:55:51.841" v="377"/>
          <ac:picMkLst>
            <pc:docMk/>
            <pc:sldMk cId="802530743" sldId="261"/>
            <ac:picMk id="3" creationId="{E30BD72E-04AA-7223-3310-118507724528}"/>
          </ac:picMkLst>
        </pc:picChg>
        <pc:picChg chg="del">
          <ac:chgData name="中田 進(NAKATA Susumu)" userId="75e2c31e-a80d-49c5-a7cc-fe7bc930b06d" providerId="ADAL" clId="{8D85D245-367D-49A5-9483-0E53956EFBC9}" dt="2024-12-23T06:37:13.950" v="354" actId="21"/>
          <ac:picMkLst>
            <pc:docMk/>
            <pc:sldMk cId="802530743" sldId="261"/>
            <ac:picMk id="7" creationId="{54B1E474-51E2-6128-984E-D84A50B97F9F}"/>
          </ac:picMkLst>
        </pc:picChg>
        <pc:picChg chg="del">
          <ac:chgData name="中田 進(NAKATA Susumu)" userId="75e2c31e-a80d-49c5-a7cc-fe7bc930b06d" providerId="ADAL" clId="{8D85D245-367D-49A5-9483-0E53956EFBC9}" dt="2024-12-23T06:37:07.722" v="351" actId="21"/>
          <ac:picMkLst>
            <pc:docMk/>
            <pc:sldMk cId="802530743" sldId="261"/>
            <ac:picMk id="9" creationId="{0F02F80E-28F8-19AB-57C1-0AA14C02D2E9}"/>
          </ac:picMkLst>
        </pc:picChg>
        <pc:picChg chg="del">
          <ac:chgData name="中田 進(NAKATA Susumu)" userId="75e2c31e-a80d-49c5-a7cc-fe7bc930b06d" providerId="ADAL" clId="{8D85D245-367D-49A5-9483-0E53956EFBC9}" dt="2024-12-23T06:37:19.899" v="356" actId="21"/>
          <ac:picMkLst>
            <pc:docMk/>
            <pc:sldMk cId="802530743" sldId="261"/>
            <ac:picMk id="10" creationId="{23217BD6-4ACF-549E-6016-09998010C145}"/>
          </ac:picMkLst>
        </pc:picChg>
        <pc:picChg chg="del">
          <ac:chgData name="中田 進(NAKATA Susumu)" userId="75e2c31e-a80d-49c5-a7cc-fe7bc930b06d" providerId="ADAL" clId="{8D85D245-367D-49A5-9483-0E53956EFBC9}" dt="2024-12-23T06:37:24.143" v="358" actId="21"/>
          <ac:picMkLst>
            <pc:docMk/>
            <pc:sldMk cId="802530743" sldId="261"/>
            <ac:picMk id="12" creationId="{9C826C3A-16F2-FD60-13B4-23B50CF96231}"/>
          </ac:picMkLst>
        </pc:picChg>
        <pc:picChg chg="del">
          <ac:chgData name="中田 進(NAKATA Susumu)" userId="75e2c31e-a80d-49c5-a7cc-fe7bc930b06d" providerId="ADAL" clId="{8D85D245-367D-49A5-9483-0E53956EFBC9}" dt="2024-12-23T06:37:09.404" v="352" actId="21"/>
          <ac:picMkLst>
            <pc:docMk/>
            <pc:sldMk cId="802530743" sldId="261"/>
            <ac:picMk id="18" creationId="{88B4FC5B-5D36-C945-8FAF-343681F18ABE}"/>
          </ac:picMkLst>
        </pc:picChg>
        <pc:picChg chg="del">
          <ac:chgData name="中田 進(NAKATA Susumu)" userId="75e2c31e-a80d-49c5-a7cc-fe7bc930b06d" providerId="ADAL" clId="{8D85D245-367D-49A5-9483-0E53956EFBC9}" dt="2024-12-23T06:37:16.003" v="355" actId="21"/>
          <ac:picMkLst>
            <pc:docMk/>
            <pc:sldMk cId="802530743" sldId="261"/>
            <ac:picMk id="24" creationId="{92B6D431-A27B-0055-E275-E0397F2161C3}"/>
          </ac:picMkLst>
        </pc:picChg>
        <pc:picChg chg="del">
          <ac:chgData name="中田 進(NAKATA Susumu)" userId="75e2c31e-a80d-49c5-a7cc-fe7bc930b06d" providerId="ADAL" clId="{8D85D245-367D-49A5-9483-0E53956EFBC9}" dt="2024-12-23T06:37:11.995" v="353" actId="21"/>
          <ac:picMkLst>
            <pc:docMk/>
            <pc:sldMk cId="802530743" sldId="261"/>
            <ac:picMk id="25" creationId="{3DBE6AA5-C52E-1971-9178-76824C9C657F}"/>
          </ac:picMkLst>
        </pc:picChg>
        <pc:picChg chg="del">
          <ac:chgData name="中田 進(NAKATA Susumu)" userId="75e2c31e-a80d-49c5-a7cc-fe7bc930b06d" providerId="ADAL" clId="{8D85D245-367D-49A5-9483-0E53956EFBC9}" dt="2024-12-23T06:37:21.833" v="357" actId="21"/>
          <ac:picMkLst>
            <pc:docMk/>
            <pc:sldMk cId="802530743" sldId="261"/>
            <ac:picMk id="26" creationId="{90CB738F-1EC7-2D4F-6D10-87084A4BB7E2}"/>
          </ac:picMkLst>
        </pc:picChg>
      </pc:sldChg>
      <pc:sldChg chg="addSp delSp modSp mod">
        <pc:chgData name="中田 進(NAKATA Susumu)" userId="75e2c31e-a80d-49c5-a7cc-fe7bc930b06d" providerId="ADAL" clId="{8D85D245-367D-49A5-9483-0E53956EFBC9}" dt="2024-12-23T06:54:42.640" v="375" actId="21"/>
        <pc:sldMkLst>
          <pc:docMk/>
          <pc:sldMk cId="1785075617" sldId="264"/>
        </pc:sldMkLst>
        <pc:graphicFrameChg chg="mod modGraphic">
          <ac:chgData name="中田 進(NAKATA Susumu)" userId="75e2c31e-a80d-49c5-a7cc-fe7bc930b06d" providerId="ADAL" clId="{8D85D245-367D-49A5-9483-0E53956EFBC9}" dt="2024-12-23T06:36:29.522" v="348"/>
          <ac:graphicFrameMkLst>
            <pc:docMk/>
            <pc:sldMk cId="1785075617" sldId="264"/>
            <ac:graphicFrameMk id="3" creationId="{3FCFA558-DB16-BB29-1B8D-82662D30CCC6}"/>
          </ac:graphicFrameMkLst>
        </pc:graphicFrameChg>
        <pc:picChg chg="add mod">
          <ac:chgData name="中田 進(NAKATA Susumu)" userId="75e2c31e-a80d-49c5-a7cc-fe7bc930b06d" providerId="ADAL" clId="{8D85D245-367D-49A5-9483-0E53956EFBC9}" dt="2024-12-23T06:36:42.759" v="350"/>
          <ac:picMkLst>
            <pc:docMk/>
            <pc:sldMk cId="1785075617" sldId="264"/>
            <ac:picMk id="4" creationId="{62E60BD6-C8ED-6594-ACFF-96E4CE968D42}"/>
          </ac:picMkLst>
        </pc:picChg>
        <pc:picChg chg="del mod">
          <ac:chgData name="中田 進(NAKATA Susumu)" userId="75e2c31e-a80d-49c5-a7cc-fe7bc930b06d" providerId="ADAL" clId="{8D85D245-367D-49A5-9483-0E53956EFBC9}" dt="2024-12-23T06:54:42.640" v="375" actId="21"/>
          <ac:picMkLst>
            <pc:docMk/>
            <pc:sldMk cId="1785075617" sldId="264"/>
            <ac:picMk id="20" creationId="{B8CA66CB-033B-3CEE-4C4E-6A9EE054FDEF}"/>
          </ac:picMkLst>
        </pc:picChg>
      </pc:sldChg>
      <pc:sldChg chg="addSp delSp modSp mod">
        <pc:chgData name="中田 進(NAKATA Susumu)" userId="75e2c31e-a80d-49c5-a7cc-fe7bc930b06d" providerId="ADAL" clId="{8D85D245-367D-49A5-9483-0E53956EFBC9}" dt="2024-12-23T06:57:43.175" v="383" actId="14734"/>
        <pc:sldMkLst>
          <pc:docMk/>
          <pc:sldMk cId="2891745445" sldId="282"/>
        </pc:sldMkLst>
        <pc:spChg chg="mod">
          <ac:chgData name="中田 進(NAKATA Susumu)" userId="75e2c31e-a80d-49c5-a7cc-fe7bc930b06d" providerId="ADAL" clId="{8D85D245-367D-49A5-9483-0E53956EFBC9}" dt="2024-12-23T06:27:25.296" v="167" actId="1076"/>
          <ac:spMkLst>
            <pc:docMk/>
            <pc:sldMk cId="2891745445" sldId="282"/>
            <ac:spMk id="46" creationId="{23EDB3D4-7D9D-F95F-B442-09F66D88E5CA}"/>
          </ac:spMkLst>
        </pc:spChg>
        <pc:graphicFrameChg chg="add mod ord modGraphic">
          <ac:chgData name="中田 進(NAKATA Susumu)" userId="75e2c31e-a80d-49c5-a7cc-fe7bc930b06d" providerId="ADAL" clId="{8D85D245-367D-49A5-9483-0E53956EFBC9}" dt="2024-12-23T06:57:43.175" v="383" actId="14734"/>
          <ac:graphicFrameMkLst>
            <pc:docMk/>
            <pc:sldMk cId="2891745445" sldId="282"/>
            <ac:graphicFrameMk id="18" creationId="{EECCE2C7-23B1-768B-1CB9-E675086BC66D}"/>
          </ac:graphicFrameMkLst>
        </pc:graphicFrameChg>
        <pc:graphicFrameChg chg="del mod">
          <ac:chgData name="中田 進(NAKATA Susumu)" userId="75e2c31e-a80d-49c5-a7cc-fe7bc930b06d" providerId="ADAL" clId="{8D85D245-367D-49A5-9483-0E53956EFBC9}" dt="2024-12-23T06:29:09.341" v="262" actId="21"/>
          <ac:graphicFrameMkLst>
            <pc:docMk/>
            <pc:sldMk cId="2891745445" sldId="282"/>
            <ac:graphicFrameMk id="20" creationId="{A3DCEAB9-1409-C764-C997-FF7E3E9D6C7D}"/>
          </ac:graphicFrameMkLst>
        </pc:graphicFrameChg>
        <pc:picChg chg="del mod">
          <ac:chgData name="中田 進(NAKATA Susumu)" userId="75e2c31e-a80d-49c5-a7cc-fe7bc930b06d" providerId="ADAL" clId="{8D85D245-367D-49A5-9483-0E53956EFBC9}" dt="2024-12-23T06:56:58.561" v="380" actId="21"/>
          <ac:picMkLst>
            <pc:docMk/>
            <pc:sldMk cId="2891745445" sldId="282"/>
            <ac:picMk id="5" creationId="{185C14E0-517A-0443-31D0-5DC24636E836}"/>
          </ac:picMkLst>
        </pc:picChg>
        <pc:picChg chg="del mod">
          <ac:chgData name="中田 進(NAKATA Susumu)" userId="75e2c31e-a80d-49c5-a7cc-fe7bc930b06d" providerId="ADAL" clId="{8D85D245-367D-49A5-9483-0E53956EFBC9}" dt="2024-12-23T06:56:56.320" v="379" actId="21"/>
          <ac:picMkLst>
            <pc:docMk/>
            <pc:sldMk cId="2891745445" sldId="282"/>
            <ac:picMk id="7" creationId="{5B2A9A3E-9391-CC13-9148-F73FA2CC98E5}"/>
          </ac:picMkLst>
        </pc:picChg>
        <pc:picChg chg="del">
          <ac:chgData name="中田 進(NAKATA Susumu)" userId="75e2c31e-a80d-49c5-a7cc-fe7bc930b06d" providerId="ADAL" clId="{8D85D245-367D-49A5-9483-0E53956EFBC9}" dt="2024-12-23T06:27:10.301" v="162" actId="21"/>
          <ac:picMkLst>
            <pc:docMk/>
            <pc:sldMk cId="2891745445" sldId="282"/>
            <ac:picMk id="9" creationId="{C2B32132-21C7-F978-D990-6C530831CA37}"/>
          </ac:picMkLst>
        </pc:picChg>
        <pc:picChg chg="add mod">
          <ac:chgData name="中田 進(NAKATA Susumu)" userId="75e2c31e-a80d-49c5-a7cc-fe7bc930b06d" providerId="ADAL" clId="{8D85D245-367D-49A5-9483-0E53956EFBC9}" dt="2024-12-23T06:27:30.350" v="170" actId="1037"/>
          <ac:picMkLst>
            <pc:docMk/>
            <pc:sldMk cId="2891745445" sldId="282"/>
            <ac:picMk id="12" creationId="{DDFF4D78-2FAE-A1E9-07DC-01ED6C311136}"/>
          </ac:picMkLst>
        </pc:picChg>
        <pc:picChg chg="add mod">
          <ac:chgData name="中田 進(NAKATA Susumu)" userId="75e2c31e-a80d-49c5-a7cc-fe7bc930b06d" providerId="ADAL" clId="{8D85D245-367D-49A5-9483-0E53956EFBC9}" dt="2024-12-23T06:28:27.288" v="208" actId="1036"/>
          <ac:picMkLst>
            <pc:docMk/>
            <pc:sldMk cId="2891745445" sldId="282"/>
            <ac:picMk id="16" creationId="{9C2259B5-141B-CD0A-7A3E-B6B5A0203239}"/>
          </ac:picMkLst>
        </pc:picChg>
        <pc:picChg chg="add mod">
          <ac:chgData name="中田 進(NAKATA Susumu)" userId="75e2c31e-a80d-49c5-a7cc-fe7bc930b06d" providerId="ADAL" clId="{8D85D245-367D-49A5-9483-0E53956EFBC9}" dt="2024-12-23T06:28:42.316" v="258" actId="1036"/>
          <ac:picMkLst>
            <pc:docMk/>
            <pc:sldMk cId="2891745445" sldId="282"/>
            <ac:picMk id="17" creationId="{0BE62778-38D4-7AB6-C787-4851A44C2B37}"/>
          </ac:picMkLst>
        </pc:picChg>
      </pc:sldChg>
      <pc:sldChg chg="addSp delSp modSp mod">
        <pc:chgData name="中田 進(NAKATA Susumu)" userId="75e2c31e-a80d-49c5-a7cc-fe7bc930b06d" providerId="ADAL" clId="{8D85D245-367D-49A5-9483-0E53956EFBC9}" dt="2024-12-23T06:57:52.739" v="385" actId="21"/>
        <pc:sldMkLst>
          <pc:docMk/>
          <pc:sldMk cId="4108223293" sldId="283"/>
        </pc:sldMkLst>
        <pc:spChg chg="mod">
          <ac:chgData name="中田 進(NAKATA Susumu)" userId="75e2c31e-a80d-49c5-a7cc-fe7bc930b06d" providerId="ADAL" clId="{8D85D245-367D-49A5-9483-0E53956EFBC9}" dt="2024-12-23T06:53:51.060" v="372" actId="1076"/>
          <ac:spMkLst>
            <pc:docMk/>
            <pc:sldMk cId="4108223293" sldId="283"/>
            <ac:spMk id="42" creationId="{869CD1BD-F725-CE2D-19E7-9CAC5F2BD0E4}"/>
          </ac:spMkLst>
        </pc:spChg>
        <pc:graphicFrameChg chg="mod">
          <ac:chgData name="中田 進(NAKATA Susumu)" userId="75e2c31e-a80d-49c5-a7cc-fe7bc930b06d" providerId="ADAL" clId="{8D85D245-367D-49A5-9483-0E53956EFBC9}" dt="2024-12-23T06:53:46.652" v="371" actId="20577"/>
          <ac:graphicFrameMkLst>
            <pc:docMk/>
            <pc:sldMk cId="4108223293" sldId="283"/>
            <ac:graphicFrameMk id="2" creationId="{A64CECE6-194F-AAAA-1797-EB582164DB64}"/>
          </ac:graphicFrameMkLst>
        </pc:graphicFrameChg>
        <pc:picChg chg="del">
          <ac:chgData name="中田 進(NAKATA Susumu)" userId="75e2c31e-a80d-49c5-a7cc-fe7bc930b06d" providerId="ADAL" clId="{8D85D245-367D-49A5-9483-0E53956EFBC9}" dt="2024-12-23T06:33:22.468" v="288" actId="21"/>
          <ac:picMkLst>
            <pc:docMk/>
            <pc:sldMk cId="4108223293" sldId="283"/>
            <ac:picMk id="3" creationId="{20694E5A-C164-E084-43D1-F8C79C24B7F3}"/>
          </ac:picMkLst>
        </pc:picChg>
        <pc:picChg chg="add mod">
          <ac:chgData name="中田 進(NAKATA Susumu)" userId="75e2c31e-a80d-49c5-a7cc-fe7bc930b06d" providerId="ADAL" clId="{8D85D245-367D-49A5-9483-0E53956EFBC9}" dt="2024-12-23T06:30:40.324" v="281" actId="1035"/>
          <ac:picMkLst>
            <pc:docMk/>
            <pc:sldMk cId="4108223293" sldId="283"/>
            <ac:picMk id="4" creationId="{EBFFA8CD-D6D7-061B-2C32-EEC2FAA82F3F}"/>
          </ac:picMkLst>
        </pc:picChg>
        <pc:picChg chg="add mod">
          <ac:chgData name="中田 進(NAKATA Susumu)" userId="75e2c31e-a80d-49c5-a7cc-fe7bc930b06d" providerId="ADAL" clId="{8D85D245-367D-49A5-9483-0E53956EFBC9}" dt="2024-12-23T06:30:32.031" v="278" actId="1035"/>
          <ac:picMkLst>
            <pc:docMk/>
            <pc:sldMk cId="4108223293" sldId="283"/>
            <ac:picMk id="6" creationId="{3D09E985-D859-5885-DE4F-391D1FC2C87A}"/>
          </ac:picMkLst>
        </pc:picChg>
        <pc:picChg chg="add del mod">
          <ac:chgData name="中田 進(NAKATA Susumu)" userId="75e2c31e-a80d-49c5-a7cc-fe7bc930b06d" providerId="ADAL" clId="{8D85D245-367D-49A5-9483-0E53956EFBC9}" dt="2024-12-23T06:53:57.745" v="373" actId="21"/>
          <ac:picMkLst>
            <pc:docMk/>
            <pc:sldMk cId="4108223293" sldId="283"/>
            <ac:picMk id="7" creationId="{DE5EAA8E-B9BC-2854-317A-0C1FDE0E732F}"/>
          </ac:picMkLst>
        </pc:picChg>
        <pc:picChg chg="add mod">
          <ac:chgData name="中田 進(NAKATA Susumu)" userId="75e2c31e-a80d-49c5-a7cc-fe7bc930b06d" providerId="ADAL" clId="{8D85D245-367D-49A5-9483-0E53956EFBC9}" dt="2024-12-23T06:53:59.999" v="374" actId="1076"/>
          <ac:picMkLst>
            <pc:docMk/>
            <pc:sldMk cId="4108223293" sldId="283"/>
            <ac:picMk id="8" creationId="{A119139E-321F-4F06-A1D3-0FD710D7F8C8}"/>
          </ac:picMkLst>
        </pc:picChg>
        <pc:picChg chg="del mod">
          <ac:chgData name="中田 進(NAKATA Susumu)" userId="75e2c31e-a80d-49c5-a7cc-fe7bc930b06d" providerId="ADAL" clId="{8D85D245-367D-49A5-9483-0E53956EFBC9}" dt="2024-12-23T06:57:50.934" v="384" actId="21"/>
          <ac:picMkLst>
            <pc:docMk/>
            <pc:sldMk cId="4108223293" sldId="283"/>
            <ac:picMk id="49" creationId="{EC67E1A9-3A12-5709-F027-14BDEAE6D0C9}"/>
          </ac:picMkLst>
        </pc:picChg>
        <pc:picChg chg="del mod">
          <ac:chgData name="中田 進(NAKATA Susumu)" userId="75e2c31e-a80d-49c5-a7cc-fe7bc930b06d" providerId="ADAL" clId="{8D85D245-367D-49A5-9483-0E53956EFBC9}" dt="2024-12-23T06:57:52.739" v="385" actId="21"/>
          <ac:picMkLst>
            <pc:docMk/>
            <pc:sldMk cId="4108223293" sldId="283"/>
            <ac:picMk id="51" creationId="{466B32DE-2A74-6C9F-3974-F069F43E56DF}"/>
          </ac:picMkLst>
        </pc:picChg>
      </pc:sldChg>
      <pc:sldChg chg="addSp delSp modSp mod">
        <pc:chgData name="中田 進(NAKATA Susumu)" userId="75e2c31e-a80d-49c5-a7cc-fe7bc930b06d" providerId="ADAL" clId="{8D85D245-367D-49A5-9483-0E53956EFBC9}" dt="2024-12-23T06:57:22.110" v="381" actId="6549"/>
        <pc:sldMkLst>
          <pc:docMk/>
          <pc:sldMk cId="716833231" sldId="286"/>
        </pc:sldMkLst>
        <pc:spChg chg="mod">
          <ac:chgData name="中田 進(NAKATA Susumu)" userId="75e2c31e-a80d-49c5-a7cc-fe7bc930b06d" providerId="ADAL" clId="{8D85D245-367D-49A5-9483-0E53956EFBC9}" dt="2024-12-23T06:24:51.018" v="137" actId="1076"/>
          <ac:spMkLst>
            <pc:docMk/>
            <pc:sldMk cId="716833231" sldId="286"/>
            <ac:spMk id="17" creationId="{2E677769-6076-1B5D-CE34-3AA4D7735059}"/>
          </ac:spMkLst>
        </pc:spChg>
        <pc:spChg chg="mod">
          <ac:chgData name="中田 進(NAKATA Susumu)" userId="75e2c31e-a80d-49c5-a7cc-fe7bc930b06d" providerId="ADAL" clId="{8D85D245-367D-49A5-9483-0E53956EFBC9}" dt="2024-12-23T06:21:23.323" v="84" actId="20577"/>
          <ac:spMkLst>
            <pc:docMk/>
            <pc:sldMk cId="716833231" sldId="286"/>
            <ac:spMk id="18" creationId="{9E058AB3-5334-7212-6117-8E75DDE019B1}"/>
          </ac:spMkLst>
        </pc:spChg>
        <pc:spChg chg="add mod">
          <ac:chgData name="中田 進(NAKATA Susumu)" userId="75e2c31e-a80d-49c5-a7cc-fe7bc930b06d" providerId="ADAL" clId="{8D85D245-367D-49A5-9483-0E53956EFBC9}" dt="2024-12-23T06:57:22.110" v="381" actId="6549"/>
          <ac:spMkLst>
            <pc:docMk/>
            <pc:sldMk cId="716833231" sldId="286"/>
            <ac:spMk id="25" creationId="{D35E3258-1750-B989-72B1-9FE55455C0F4}"/>
          </ac:spMkLst>
        </pc:spChg>
        <pc:spChg chg="del mod">
          <ac:chgData name="中田 進(NAKATA Susumu)" userId="75e2c31e-a80d-49c5-a7cc-fe7bc930b06d" providerId="ADAL" clId="{8D85D245-367D-49A5-9483-0E53956EFBC9}" dt="2024-12-23T06:26:47.025" v="160" actId="21"/>
          <ac:spMkLst>
            <pc:docMk/>
            <pc:sldMk cId="716833231" sldId="286"/>
            <ac:spMk id="28" creationId="{670A9965-4857-17D7-BC1E-DE881834FD45}"/>
          </ac:spMkLst>
        </pc:spChg>
        <pc:spChg chg="add mod">
          <ac:chgData name="中田 進(NAKATA Susumu)" userId="75e2c31e-a80d-49c5-a7cc-fe7bc930b06d" providerId="ADAL" clId="{8D85D245-367D-49A5-9483-0E53956EFBC9}" dt="2024-12-23T06:26:14.704" v="154" actId="1035"/>
          <ac:spMkLst>
            <pc:docMk/>
            <pc:sldMk cId="716833231" sldId="286"/>
            <ac:spMk id="30" creationId="{D2875C7E-C5C2-2A77-97AA-8ABAB5165CA0}"/>
          </ac:spMkLst>
        </pc:spChg>
        <pc:spChg chg="mod">
          <ac:chgData name="中田 進(NAKATA Susumu)" userId="75e2c31e-a80d-49c5-a7cc-fe7bc930b06d" providerId="ADAL" clId="{8D85D245-367D-49A5-9483-0E53956EFBC9}" dt="2024-12-23T06:26:20.932" v="156" actId="20577"/>
          <ac:spMkLst>
            <pc:docMk/>
            <pc:sldMk cId="716833231" sldId="286"/>
            <ac:spMk id="31" creationId="{F2EDB5DE-15FB-248A-2A0E-5212E6D46C69}"/>
          </ac:spMkLst>
        </pc:spChg>
        <pc:spChg chg="add mod">
          <ac:chgData name="中田 進(NAKATA Susumu)" userId="75e2c31e-a80d-49c5-a7cc-fe7bc930b06d" providerId="ADAL" clId="{8D85D245-367D-49A5-9483-0E53956EFBC9}" dt="2024-12-23T06:50:56.101" v="362" actId="1076"/>
          <ac:spMkLst>
            <pc:docMk/>
            <pc:sldMk cId="716833231" sldId="286"/>
            <ac:spMk id="34" creationId="{4E7D53B7-0148-49B8-E9B5-BF716AC19C5E}"/>
          </ac:spMkLst>
        </pc:spChg>
        <pc:spChg chg="del mod">
          <ac:chgData name="中田 進(NAKATA Susumu)" userId="75e2c31e-a80d-49c5-a7cc-fe7bc930b06d" providerId="ADAL" clId="{8D85D245-367D-49A5-9483-0E53956EFBC9}" dt="2024-12-23T06:25:52.863" v="150" actId="21"/>
          <ac:spMkLst>
            <pc:docMk/>
            <pc:sldMk cId="716833231" sldId="286"/>
            <ac:spMk id="40" creationId="{685BB323-9E2B-2B99-9633-212A3A98968C}"/>
          </ac:spMkLst>
        </pc:spChg>
        <pc:spChg chg="del">
          <ac:chgData name="中田 進(NAKATA Susumu)" userId="75e2c31e-a80d-49c5-a7cc-fe7bc930b06d" providerId="ADAL" clId="{8D85D245-367D-49A5-9483-0E53956EFBC9}" dt="2024-12-23T06:26:05.200" v="152" actId="21"/>
          <ac:spMkLst>
            <pc:docMk/>
            <pc:sldMk cId="716833231" sldId="286"/>
            <ac:spMk id="41" creationId="{92D880B4-23A1-5ED4-183B-EC538195108C}"/>
          </ac:spMkLst>
        </pc:spChg>
        <pc:picChg chg="add mod">
          <ac:chgData name="中田 進(NAKATA Susumu)" userId="75e2c31e-a80d-49c5-a7cc-fe7bc930b06d" providerId="ADAL" clId="{8D85D245-367D-49A5-9483-0E53956EFBC9}" dt="2024-12-23T06:21:01.986" v="67" actId="14100"/>
          <ac:picMkLst>
            <pc:docMk/>
            <pc:sldMk cId="716833231" sldId="286"/>
            <ac:picMk id="9" creationId="{92874038-B239-018D-C2F8-EF3DC15956DB}"/>
          </ac:picMkLst>
        </pc:picChg>
        <pc:picChg chg="del">
          <ac:chgData name="中田 進(NAKATA Susumu)" userId="75e2c31e-a80d-49c5-a7cc-fe7bc930b06d" providerId="ADAL" clId="{8D85D245-367D-49A5-9483-0E53956EFBC9}" dt="2024-12-23T06:21:11.786" v="68" actId="21"/>
          <ac:picMkLst>
            <pc:docMk/>
            <pc:sldMk cId="716833231" sldId="286"/>
            <ac:picMk id="14" creationId="{508005C4-8617-60F1-CCAB-CCFE22A42902}"/>
          </ac:picMkLst>
        </pc:picChg>
        <pc:picChg chg="add del mod">
          <ac:chgData name="中田 進(NAKATA Susumu)" userId="75e2c31e-a80d-49c5-a7cc-fe7bc930b06d" providerId="ADAL" clId="{8D85D245-367D-49A5-9483-0E53956EFBC9}" dt="2024-12-23T06:56:49.036" v="378" actId="21"/>
          <ac:picMkLst>
            <pc:docMk/>
            <pc:sldMk cId="716833231" sldId="286"/>
            <ac:picMk id="15" creationId="{98ADADCC-DE66-629D-84A8-93761625AFC6}"/>
          </ac:picMkLst>
        </pc:picChg>
        <pc:picChg chg="add mod">
          <ac:chgData name="中田 進(NAKATA Susumu)" userId="75e2c31e-a80d-49c5-a7cc-fe7bc930b06d" providerId="ADAL" clId="{8D85D245-367D-49A5-9483-0E53956EFBC9}" dt="2024-12-23T06:24:35.298" v="135" actId="1076"/>
          <ac:picMkLst>
            <pc:docMk/>
            <pc:sldMk cId="716833231" sldId="286"/>
            <ac:picMk id="19" creationId="{471E5975-8A18-CF8C-BC4C-D7C6B4403332}"/>
          </ac:picMkLst>
        </pc:picChg>
        <pc:picChg chg="add mod">
          <ac:chgData name="中田 進(NAKATA Susumu)" userId="75e2c31e-a80d-49c5-a7cc-fe7bc930b06d" providerId="ADAL" clId="{8D85D245-367D-49A5-9483-0E53956EFBC9}" dt="2024-12-23T06:25:13.711" v="142" actId="1076"/>
          <ac:picMkLst>
            <pc:docMk/>
            <pc:sldMk cId="716833231" sldId="286"/>
            <ac:picMk id="20" creationId="{A4A97E78-5303-27D5-CBF3-6ACA93385817}"/>
          </ac:picMkLst>
        </pc:picChg>
        <pc:picChg chg="del mod">
          <ac:chgData name="中田 進(NAKATA Susumu)" userId="75e2c31e-a80d-49c5-a7cc-fe7bc930b06d" providerId="ADAL" clId="{8D85D245-367D-49A5-9483-0E53956EFBC9}" dt="2024-12-23T06:25:16.603" v="143" actId="21"/>
          <ac:picMkLst>
            <pc:docMk/>
            <pc:sldMk cId="716833231" sldId="286"/>
            <ac:picMk id="21" creationId="{FB917FEE-7B6B-5EDD-1EED-66F218553E26}"/>
          </ac:picMkLst>
        </pc:picChg>
        <pc:picChg chg="del mod">
          <ac:chgData name="中田 進(NAKATA Susumu)" userId="75e2c31e-a80d-49c5-a7cc-fe7bc930b06d" providerId="ADAL" clId="{8D85D245-367D-49A5-9483-0E53956EFBC9}" dt="2024-12-23T06:20:53.293" v="61" actId="21"/>
          <ac:picMkLst>
            <pc:docMk/>
            <pc:sldMk cId="716833231" sldId="286"/>
            <ac:picMk id="23" creationId="{D60063B3-2729-3F4B-D230-8BC1EC6836E5}"/>
          </ac:picMkLst>
        </pc:picChg>
        <pc:picChg chg="add mod">
          <ac:chgData name="中田 進(NAKATA Susumu)" userId="75e2c31e-a80d-49c5-a7cc-fe7bc930b06d" providerId="ADAL" clId="{8D85D245-367D-49A5-9483-0E53956EFBC9}" dt="2024-12-23T06:51:00.824" v="364" actId="1076"/>
          <ac:picMkLst>
            <pc:docMk/>
            <pc:sldMk cId="716833231" sldId="286"/>
            <ac:picMk id="36" creationId="{2817EE8C-3CAD-F360-4049-D9E901322213}"/>
          </ac:picMkLst>
        </pc:picChg>
        <pc:picChg chg="del">
          <ac:chgData name="中田 進(NAKATA Susumu)" userId="75e2c31e-a80d-49c5-a7cc-fe7bc930b06d" providerId="ADAL" clId="{8D85D245-367D-49A5-9483-0E53956EFBC9}" dt="2024-12-23T06:25:22.006" v="144" actId="21"/>
          <ac:picMkLst>
            <pc:docMk/>
            <pc:sldMk cId="716833231" sldId="286"/>
            <ac:picMk id="3074" creationId="{F079E269-D913-B212-C938-4EA5B0A581CA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F69301-9189-40AE-B7FD-C268450DB8D3}" type="doc">
      <dgm:prSet loTypeId="urn:microsoft.com/office/officeart/2005/8/layout/chevron2" loCatId="process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kumimoji="1" lang="ja-JP" altLang="en-US"/>
        </a:p>
      </dgm:t>
    </dgm:pt>
    <dgm:pt modelId="{24B94578-93F7-4FA6-805C-1DEEF874A812}">
      <dgm:prSet phldrT="[テキスト]" custT="1"/>
      <dgm:spPr>
        <a:solidFill>
          <a:srgbClr val="FCDE00"/>
        </a:solidFill>
        <a:ln>
          <a:noFill/>
        </a:ln>
      </dgm:spPr>
      <dgm:t>
        <a:bodyPr/>
        <a:lstStyle/>
        <a:p>
          <a:endParaRPr kumimoji="1" lang="en-US" altLang="ja-JP" sz="2400" b="1">
            <a:solidFill>
              <a:schemeClr val="tx1"/>
            </a:solidFill>
          </a:endParaRPr>
        </a:p>
        <a:p>
          <a:endParaRPr kumimoji="1" lang="en-US" altLang="ja-JP" sz="2400" b="1">
            <a:solidFill>
              <a:schemeClr val="tx1"/>
            </a:solidFill>
          </a:endParaRPr>
        </a:p>
        <a:p>
          <a:r>
            <a:rPr kumimoji="1" lang="ja-JP" altLang="en-US" sz="2400" b="1">
              <a:solidFill>
                <a:schemeClr val="tx1"/>
              </a:solidFill>
            </a:rPr>
            <a:t>現状把握</a:t>
          </a:r>
          <a:endParaRPr kumimoji="1" lang="en-US" altLang="ja-JP" sz="2400" b="1">
            <a:solidFill>
              <a:schemeClr val="tx1"/>
            </a:solidFill>
          </a:endParaRPr>
        </a:p>
      </dgm:t>
    </dgm:pt>
    <dgm:pt modelId="{4EA7D3BB-80C0-4D45-BBD2-44E24E96F029}" type="parTrans" cxnId="{B0566F95-A6AC-45E0-8D3B-A305317B0327}">
      <dgm:prSet/>
      <dgm:spPr/>
      <dgm:t>
        <a:bodyPr/>
        <a:lstStyle/>
        <a:p>
          <a:endParaRPr kumimoji="1" lang="ja-JP" altLang="en-US" sz="1400"/>
        </a:p>
      </dgm:t>
    </dgm:pt>
    <dgm:pt modelId="{C86B5173-3A4E-4DA8-B41E-A11F2B4319F4}" type="sibTrans" cxnId="{B0566F95-A6AC-45E0-8D3B-A305317B0327}">
      <dgm:prSet/>
      <dgm:spPr/>
      <dgm:t>
        <a:bodyPr/>
        <a:lstStyle/>
        <a:p>
          <a:endParaRPr kumimoji="1" lang="ja-JP" altLang="en-US" sz="1400"/>
        </a:p>
      </dgm:t>
    </dgm:pt>
    <dgm:pt modelId="{B386B1DD-0720-4B64-872A-2649EB494186}">
      <dgm:prSet phldrT="[テキスト]" custT="1"/>
      <dgm:spPr>
        <a:ln>
          <a:noFill/>
        </a:ln>
      </dgm:spPr>
      <dgm:t>
        <a:bodyPr/>
        <a:lstStyle/>
        <a:p>
          <a:r>
            <a:rPr kumimoji="1" lang="ja-JP" altLang="en-US" sz="1400" dirty="0">
              <a:latin typeface="+mn-ea"/>
              <a:ea typeface="+mn-ea"/>
            </a:rPr>
            <a:t>作物、ほ場、施設、機械設備の</a:t>
          </a:r>
          <a:r>
            <a:rPr kumimoji="1" lang="en-US" altLang="ja-JP" sz="1400" dirty="0">
              <a:latin typeface="+mn-ea"/>
              <a:ea typeface="+mn-ea"/>
            </a:rPr>
            <a:t/>
          </a:r>
          <a:br>
            <a:rPr kumimoji="1" lang="en-US" altLang="ja-JP" sz="1400" dirty="0">
              <a:latin typeface="+mn-ea"/>
              <a:ea typeface="+mn-ea"/>
            </a:rPr>
          </a:br>
          <a:r>
            <a:rPr kumimoji="1" lang="ja-JP" altLang="en-US" sz="1400" dirty="0">
              <a:latin typeface="+mn-ea"/>
              <a:ea typeface="+mn-ea"/>
            </a:rPr>
            <a:t>被害確認</a:t>
          </a:r>
        </a:p>
      </dgm:t>
    </dgm:pt>
    <dgm:pt modelId="{D8522D73-ADC2-4EDA-ACA6-AF52E188F87E}" type="parTrans" cxnId="{9AF42302-E42E-4D83-9E0C-B6280CD83329}">
      <dgm:prSet/>
      <dgm:spPr/>
      <dgm:t>
        <a:bodyPr/>
        <a:lstStyle/>
        <a:p>
          <a:endParaRPr kumimoji="1" lang="ja-JP" altLang="en-US" sz="1400"/>
        </a:p>
      </dgm:t>
    </dgm:pt>
    <dgm:pt modelId="{EE4992B5-2C4B-4E3F-9230-D1F0ED8B06D4}" type="sibTrans" cxnId="{9AF42302-E42E-4D83-9E0C-B6280CD83329}">
      <dgm:prSet/>
      <dgm:spPr/>
      <dgm:t>
        <a:bodyPr/>
        <a:lstStyle/>
        <a:p>
          <a:endParaRPr kumimoji="1" lang="ja-JP" altLang="en-US" sz="1400"/>
        </a:p>
      </dgm:t>
    </dgm:pt>
    <dgm:pt modelId="{50BDEC00-4C30-4014-B2BE-55F9C3D31897}">
      <dgm:prSet phldrT="[テキスト]" custT="1"/>
      <dgm:spPr>
        <a:solidFill>
          <a:srgbClr val="FCDE00"/>
        </a:solidFill>
        <a:ln>
          <a:noFill/>
        </a:ln>
      </dgm:spPr>
      <dgm:t>
        <a:bodyPr/>
        <a:lstStyle/>
        <a:p>
          <a:endParaRPr kumimoji="1" lang="en-US" altLang="ja-JP" sz="2400" b="1">
            <a:solidFill>
              <a:schemeClr val="tx1"/>
            </a:solidFill>
          </a:endParaRPr>
        </a:p>
        <a:p>
          <a:r>
            <a:rPr kumimoji="1" lang="ja-JP" altLang="en-US" sz="2400" b="1">
              <a:solidFill>
                <a:schemeClr val="tx1"/>
              </a:solidFill>
            </a:rPr>
            <a:t>　</a:t>
          </a:r>
          <a:r>
            <a:rPr kumimoji="1" lang="en-US" altLang="ja-JP" sz="2400" b="1">
              <a:solidFill>
                <a:schemeClr val="tx1"/>
              </a:solidFill>
            </a:rPr>
            <a:t/>
          </a:r>
          <a:br>
            <a:rPr kumimoji="1" lang="en-US" altLang="ja-JP" sz="2400" b="1">
              <a:solidFill>
                <a:schemeClr val="tx1"/>
              </a:solidFill>
            </a:rPr>
          </a:br>
          <a:r>
            <a:rPr kumimoji="1" lang="ja-JP" altLang="en-US" sz="2400" b="1">
              <a:solidFill>
                <a:schemeClr val="tx1"/>
              </a:solidFill>
            </a:rPr>
            <a:t>作業準備</a:t>
          </a:r>
        </a:p>
      </dgm:t>
    </dgm:pt>
    <dgm:pt modelId="{8F43508E-0160-4BD2-A50B-A66397B35FCD}" type="parTrans" cxnId="{E805C3F5-9A5D-4586-AC7D-EBCC8DFCA9CB}">
      <dgm:prSet/>
      <dgm:spPr/>
      <dgm:t>
        <a:bodyPr/>
        <a:lstStyle/>
        <a:p>
          <a:endParaRPr kumimoji="1" lang="ja-JP" altLang="en-US" sz="1400"/>
        </a:p>
      </dgm:t>
    </dgm:pt>
    <dgm:pt modelId="{4E625CCA-AEF2-4BAA-B2A9-BE255841DBEB}" type="sibTrans" cxnId="{E805C3F5-9A5D-4586-AC7D-EBCC8DFCA9CB}">
      <dgm:prSet/>
      <dgm:spPr/>
      <dgm:t>
        <a:bodyPr/>
        <a:lstStyle/>
        <a:p>
          <a:endParaRPr kumimoji="1" lang="ja-JP" altLang="en-US" sz="1400"/>
        </a:p>
      </dgm:t>
    </dgm:pt>
    <dgm:pt modelId="{A4323668-F926-46B2-B43B-319E2BCF068F}">
      <dgm:prSet phldrT="[テキスト]" custT="1"/>
      <dgm:spPr>
        <a:ln>
          <a:noFill/>
        </a:ln>
      </dgm:spPr>
      <dgm:t>
        <a:bodyPr/>
        <a:lstStyle/>
        <a:p>
          <a:r>
            <a:rPr kumimoji="1" lang="ja-JP" altLang="en-US" sz="1400" dirty="0"/>
            <a:t>被災状況に応じた作業方針決め</a:t>
          </a:r>
        </a:p>
      </dgm:t>
    </dgm:pt>
    <dgm:pt modelId="{A5074D4B-BAFB-469D-AC4F-336224C183DA}" type="parTrans" cxnId="{BE396D87-B84F-4790-BA73-0E30D9A94816}">
      <dgm:prSet/>
      <dgm:spPr/>
      <dgm:t>
        <a:bodyPr/>
        <a:lstStyle/>
        <a:p>
          <a:endParaRPr kumimoji="1" lang="ja-JP" altLang="en-US" sz="1400"/>
        </a:p>
      </dgm:t>
    </dgm:pt>
    <dgm:pt modelId="{82C808C8-6D3B-4092-BB3F-DFCA52915364}" type="sibTrans" cxnId="{BE396D87-B84F-4790-BA73-0E30D9A94816}">
      <dgm:prSet/>
      <dgm:spPr/>
      <dgm:t>
        <a:bodyPr/>
        <a:lstStyle/>
        <a:p>
          <a:endParaRPr kumimoji="1" lang="ja-JP" altLang="en-US" sz="1400"/>
        </a:p>
      </dgm:t>
    </dgm:pt>
    <dgm:pt modelId="{60978DEE-EF28-46CD-B380-4C1E13046B7B}">
      <dgm:prSet phldrT="[テキスト]" custT="1"/>
      <dgm:spPr>
        <a:ln>
          <a:noFill/>
        </a:ln>
      </dgm:spPr>
      <dgm:t>
        <a:bodyPr/>
        <a:lstStyle/>
        <a:p>
          <a:r>
            <a:rPr kumimoji="1" lang="ja-JP" altLang="en-US" sz="1400" dirty="0"/>
            <a:t>被災状況に応じた収穫・出荷対応</a:t>
          </a:r>
        </a:p>
      </dgm:t>
    </dgm:pt>
    <dgm:pt modelId="{ED6B2B71-460C-4DF7-BEA8-6B2E2CC7ACD2}" type="parTrans" cxnId="{495D1287-4F70-4B19-A7C6-60C432C068E8}">
      <dgm:prSet/>
      <dgm:spPr/>
      <dgm:t>
        <a:bodyPr/>
        <a:lstStyle/>
        <a:p>
          <a:endParaRPr kumimoji="1" lang="ja-JP" altLang="en-US" sz="1400"/>
        </a:p>
      </dgm:t>
    </dgm:pt>
    <dgm:pt modelId="{4F409E07-A8CF-4512-A694-5A4388179B42}" type="sibTrans" cxnId="{495D1287-4F70-4B19-A7C6-60C432C068E8}">
      <dgm:prSet/>
      <dgm:spPr/>
      <dgm:t>
        <a:bodyPr/>
        <a:lstStyle/>
        <a:p>
          <a:endParaRPr kumimoji="1" lang="ja-JP" altLang="en-US" sz="1400"/>
        </a:p>
      </dgm:t>
    </dgm:pt>
    <dgm:pt modelId="{FF554690-690D-4FC6-8E51-11CACC14740B}">
      <dgm:prSet phldrT="[テキスト]" custT="1"/>
      <dgm:spPr>
        <a:solidFill>
          <a:srgbClr val="FCDE00"/>
        </a:solidFill>
        <a:ln>
          <a:noFill/>
        </a:ln>
      </dgm:spPr>
      <dgm:t>
        <a:bodyPr/>
        <a:lstStyle/>
        <a:p>
          <a:r>
            <a:rPr kumimoji="1" lang="ja-JP" altLang="en-US" sz="2400" b="1" dirty="0">
              <a:solidFill>
                <a:schemeClr val="tx1"/>
              </a:solidFill>
              <a:latin typeface="+mn-ea"/>
              <a:ea typeface="+mn-ea"/>
            </a:rPr>
            <a:t>　</a:t>
          </a:r>
          <a:endParaRPr kumimoji="1" lang="en-US" altLang="ja-JP" sz="2400" b="1" dirty="0">
            <a:solidFill>
              <a:schemeClr val="tx1"/>
            </a:solidFill>
            <a:latin typeface="+mn-ea"/>
            <a:ea typeface="+mn-ea"/>
          </a:endParaRPr>
        </a:p>
        <a:p>
          <a:r>
            <a:rPr kumimoji="1" lang="en-US" altLang="ja-JP" sz="2400" b="1" dirty="0">
              <a:solidFill>
                <a:schemeClr val="tx1"/>
              </a:solidFill>
              <a:latin typeface="+mn-ea"/>
              <a:ea typeface="+mn-ea"/>
            </a:rPr>
            <a:t/>
          </a:r>
          <a:br>
            <a:rPr kumimoji="1" lang="en-US" altLang="ja-JP" sz="2400" b="1" dirty="0">
              <a:solidFill>
                <a:schemeClr val="tx1"/>
              </a:solidFill>
              <a:latin typeface="+mn-ea"/>
              <a:ea typeface="+mn-ea"/>
            </a:rPr>
          </a:br>
          <a:endParaRPr kumimoji="1" lang="en-US" altLang="ja-JP" sz="2400" b="1" dirty="0">
            <a:solidFill>
              <a:schemeClr val="tx1"/>
            </a:solidFill>
            <a:latin typeface="+mn-ea"/>
            <a:ea typeface="+mn-ea"/>
          </a:endParaRPr>
        </a:p>
        <a:p>
          <a:r>
            <a:rPr kumimoji="1" lang="ja-JP" altLang="en-US" sz="1400" b="1" dirty="0">
              <a:solidFill>
                <a:schemeClr val="tx1"/>
              </a:solidFill>
              <a:latin typeface="+mn-ea"/>
              <a:ea typeface="+mn-ea"/>
            </a:rPr>
            <a:t>収穫・出荷調整作業</a:t>
          </a:r>
        </a:p>
        <a:p>
          <a:endParaRPr kumimoji="1" lang="ja-JP" altLang="en-US" sz="2400" b="1" dirty="0">
            <a:solidFill>
              <a:schemeClr val="tx1"/>
            </a:solidFill>
            <a:latin typeface="+mn-ea"/>
            <a:ea typeface="+mn-ea"/>
          </a:endParaRPr>
        </a:p>
      </dgm:t>
    </dgm:pt>
    <dgm:pt modelId="{9FFA0B62-8A2F-412E-B8CD-20569CA283B2}" type="sibTrans" cxnId="{B409862D-A7F7-4E10-8AD1-66EF93E11C5C}">
      <dgm:prSet/>
      <dgm:spPr/>
      <dgm:t>
        <a:bodyPr/>
        <a:lstStyle/>
        <a:p>
          <a:endParaRPr kumimoji="1" lang="ja-JP" altLang="en-US" sz="1400"/>
        </a:p>
      </dgm:t>
    </dgm:pt>
    <dgm:pt modelId="{99E45967-EF3E-487E-A3C2-CC85390E2686}" type="parTrans" cxnId="{B409862D-A7F7-4E10-8AD1-66EF93E11C5C}">
      <dgm:prSet/>
      <dgm:spPr/>
      <dgm:t>
        <a:bodyPr/>
        <a:lstStyle/>
        <a:p>
          <a:endParaRPr kumimoji="1" lang="ja-JP" altLang="en-US" sz="1400"/>
        </a:p>
      </dgm:t>
    </dgm:pt>
    <dgm:pt modelId="{8DD55A21-BDE6-4E7A-90B7-98DDB2878210}">
      <dgm:prSet custT="1"/>
      <dgm:spPr/>
      <dgm:t>
        <a:bodyPr/>
        <a:lstStyle/>
        <a:p>
          <a:r>
            <a:rPr kumimoji="1" lang="ja-JP" altLang="en-US" sz="1400" dirty="0">
              <a:latin typeface="+mn-ea"/>
              <a:ea typeface="+mn-ea"/>
            </a:rPr>
            <a:t>作業対応の確認</a:t>
          </a:r>
        </a:p>
      </dgm:t>
    </dgm:pt>
    <dgm:pt modelId="{A6917DA5-0826-45EC-97C3-211F8168446F}" type="parTrans" cxnId="{B94F4E60-F08D-49BC-96F5-6C6B53E29537}">
      <dgm:prSet/>
      <dgm:spPr/>
      <dgm:t>
        <a:bodyPr/>
        <a:lstStyle/>
        <a:p>
          <a:endParaRPr kumimoji="1" lang="ja-JP" altLang="en-US"/>
        </a:p>
      </dgm:t>
    </dgm:pt>
    <dgm:pt modelId="{A46B7999-15EE-49FF-87D9-C4B081CB6399}" type="sibTrans" cxnId="{B94F4E60-F08D-49BC-96F5-6C6B53E29537}">
      <dgm:prSet/>
      <dgm:spPr/>
      <dgm:t>
        <a:bodyPr/>
        <a:lstStyle/>
        <a:p>
          <a:endParaRPr kumimoji="1" lang="ja-JP" altLang="en-US"/>
        </a:p>
      </dgm:t>
    </dgm:pt>
    <dgm:pt modelId="{794F8625-E84D-4455-ABFA-E183FC609F01}">
      <dgm:prSet custT="1"/>
      <dgm:spPr/>
      <dgm:t>
        <a:bodyPr/>
        <a:lstStyle/>
        <a:p>
          <a:r>
            <a:rPr kumimoji="1" lang="ja-JP" altLang="en-US" sz="1400" dirty="0">
              <a:latin typeface="+mn-ea"/>
              <a:ea typeface="+mn-ea"/>
            </a:rPr>
            <a:t>収穫、出荷状況の確認</a:t>
          </a:r>
        </a:p>
      </dgm:t>
    </dgm:pt>
    <dgm:pt modelId="{4F583BCC-0C1D-470F-A682-2862D96672CA}" type="parTrans" cxnId="{22543841-9116-44FF-A9CB-7453C301F77E}">
      <dgm:prSet/>
      <dgm:spPr/>
      <dgm:t>
        <a:bodyPr/>
        <a:lstStyle/>
        <a:p>
          <a:endParaRPr kumimoji="1" lang="ja-JP" altLang="en-US"/>
        </a:p>
      </dgm:t>
    </dgm:pt>
    <dgm:pt modelId="{A7866956-B0B6-4A8B-A8D2-500EF44E9D64}" type="sibTrans" cxnId="{22543841-9116-44FF-A9CB-7453C301F77E}">
      <dgm:prSet/>
      <dgm:spPr/>
      <dgm:t>
        <a:bodyPr/>
        <a:lstStyle/>
        <a:p>
          <a:endParaRPr kumimoji="1" lang="ja-JP" altLang="en-US"/>
        </a:p>
      </dgm:t>
    </dgm:pt>
    <dgm:pt modelId="{2830308A-7E37-480A-9CA6-A53403128BD8}">
      <dgm:prSet custT="1"/>
      <dgm:spPr/>
      <dgm:t>
        <a:bodyPr/>
        <a:lstStyle/>
        <a:p>
          <a:r>
            <a:rPr kumimoji="1" lang="ja-JP" altLang="en-US" sz="1400" dirty="0"/>
            <a:t>非常用電源・水の確保</a:t>
          </a:r>
        </a:p>
      </dgm:t>
    </dgm:pt>
    <dgm:pt modelId="{B2D01932-A429-4492-B9B0-9C3EE709CA12}" type="parTrans" cxnId="{43729291-6E5B-48BC-9FAE-C29FA87D2471}">
      <dgm:prSet/>
      <dgm:spPr/>
      <dgm:t>
        <a:bodyPr/>
        <a:lstStyle/>
        <a:p>
          <a:endParaRPr kumimoji="1" lang="ja-JP" altLang="en-US"/>
        </a:p>
      </dgm:t>
    </dgm:pt>
    <dgm:pt modelId="{DE3A9099-C17B-4893-A13B-7D0E9E3355F4}" type="sibTrans" cxnId="{43729291-6E5B-48BC-9FAE-C29FA87D2471}">
      <dgm:prSet/>
      <dgm:spPr/>
      <dgm:t>
        <a:bodyPr/>
        <a:lstStyle/>
        <a:p>
          <a:endParaRPr kumimoji="1" lang="ja-JP" altLang="en-US"/>
        </a:p>
      </dgm:t>
    </dgm:pt>
    <dgm:pt modelId="{967B8AF0-D981-470A-9254-6C58D7FDA496}">
      <dgm:prSet custT="1"/>
      <dgm:spPr/>
      <dgm:t>
        <a:bodyPr/>
        <a:lstStyle/>
        <a:p>
          <a:r>
            <a:rPr kumimoji="1" lang="ja-JP" altLang="en-US" sz="1400" dirty="0"/>
            <a:t>従業員への指示</a:t>
          </a:r>
        </a:p>
      </dgm:t>
    </dgm:pt>
    <dgm:pt modelId="{CFD9B02B-D447-41D6-A041-1A21B9A20F7B}" type="parTrans" cxnId="{757448C9-5C6A-483E-8387-C54D138468E3}">
      <dgm:prSet/>
      <dgm:spPr/>
      <dgm:t>
        <a:bodyPr/>
        <a:lstStyle/>
        <a:p>
          <a:endParaRPr kumimoji="1" lang="ja-JP" altLang="en-US"/>
        </a:p>
      </dgm:t>
    </dgm:pt>
    <dgm:pt modelId="{04F2DE64-592D-4C34-96C5-6C7B05C9CD17}" type="sibTrans" cxnId="{757448C9-5C6A-483E-8387-C54D138468E3}">
      <dgm:prSet/>
      <dgm:spPr/>
      <dgm:t>
        <a:bodyPr/>
        <a:lstStyle/>
        <a:p>
          <a:endParaRPr kumimoji="1" lang="ja-JP" altLang="en-US"/>
        </a:p>
      </dgm:t>
    </dgm:pt>
    <dgm:pt modelId="{5D57D3A8-5527-420C-B75D-0913E2644728}">
      <dgm:prSet custT="1"/>
      <dgm:spPr/>
      <dgm:t>
        <a:bodyPr/>
        <a:lstStyle/>
        <a:p>
          <a:r>
            <a:rPr kumimoji="1" lang="en-US" altLang="en-US" sz="1400" dirty="0"/>
            <a:t>JA</a:t>
          </a:r>
          <a:r>
            <a:rPr kumimoji="1" lang="ja-JP" altLang="en-US" sz="1400" dirty="0"/>
            <a:t>へ連絡</a:t>
          </a:r>
        </a:p>
      </dgm:t>
    </dgm:pt>
    <dgm:pt modelId="{F40C02BF-48D9-4B8F-8504-509A6A0597B9}" type="parTrans" cxnId="{926166FC-0CB0-4F3E-A1F8-3DB22E4546CF}">
      <dgm:prSet/>
      <dgm:spPr/>
      <dgm:t>
        <a:bodyPr/>
        <a:lstStyle/>
        <a:p>
          <a:endParaRPr kumimoji="1" lang="ja-JP" altLang="en-US"/>
        </a:p>
      </dgm:t>
    </dgm:pt>
    <dgm:pt modelId="{29C5375F-F3C6-40B7-B8DB-F3984B5F4081}" type="sibTrans" cxnId="{926166FC-0CB0-4F3E-A1F8-3DB22E4546CF}">
      <dgm:prSet/>
      <dgm:spPr/>
      <dgm:t>
        <a:bodyPr/>
        <a:lstStyle/>
        <a:p>
          <a:endParaRPr kumimoji="1" lang="ja-JP" altLang="en-US"/>
        </a:p>
      </dgm:t>
    </dgm:pt>
    <dgm:pt modelId="{97C01A27-597D-4980-B568-E348720C4E4E}">
      <dgm:prSet custT="1"/>
      <dgm:spPr/>
      <dgm:t>
        <a:bodyPr/>
        <a:lstStyle/>
        <a:p>
          <a:r>
            <a:rPr kumimoji="1" lang="ja-JP" altLang="en-US" sz="1400" dirty="0"/>
            <a:t>取引先への連絡</a:t>
          </a:r>
        </a:p>
      </dgm:t>
    </dgm:pt>
    <dgm:pt modelId="{4F9FBFAC-E1C8-4F76-A2EB-1240134E1A91}" type="parTrans" cxnId="{46A551E4-2F0C-4C28-8504-44F787FA0B81}">
      <dgm:prSet/>
      <dgm:spPr/>
      <dgm:t>
        <a:bodyPr/>
        <a:lstStyle/>
        <a:p>
          <a:endParaRPr kumimoji="1" lang="ja-JP" altLang="en-US"/>
        </a:p>
      </dgm:t>
    </dgm:pt>
    <dgm:pt modelId="{40C25B69-B2C3-4840-A47A-702D15155585}" type="sibTrans" cxnId="{46A551E4-2F0C-4C28-8504-44F787FA0B81}">
      <dgm:prSet/>
      <dgm:spPr/>
      <dgm:t>
        <a:bodyPr/>
        <a:lstStyle/>
        <a:p>
          <a:endParaRPr kumimoji="1" lang="ja-JP" altLang="en-US"/>
        </a:p>
      </dgm:t>
    </dgm:pt>
    <dgm:pt modelId="{04E5B9BD-9C84-45BF-8647-2E438C368057}">
      <dgm:prSet custT="1"/>
      <dgm:spPr/>
      <dgm:t>
        <a:bodyPr/>
        <a:lstStyle/>
        <a:p>
          <a:r>
            <a:rPr kumimoji="1" lang="ja-JP" altLang="en-US" sz="1400" dirty="0"/>
            <a:t>協力者への連絡、依頼</a:t>
          </a:r>
        </a:p>
      </dgm:t>
    </dgm:pt>
    <dgm:pt modelId="{626D9869-F8F2-47F2-980E-B92F30433E20}" type="parTrans" cxnId="{E0828B9A-7029-4801-8356-387119D2967A}">
      <dgm:prSet/>
      <dgm:spPr/>
      <dgm:t>
        <a:bodyPr/>
        <a:lstStyle/>
        <a:p>
          <a:endParaRPr kumimoji="1" lang="ja-JP" altLang="en-US"/>
        </a:p>
      </dgm:t>
    </dgm:pt>
    <dgm:pt modelId="{E3A1CD6A-BB58-4336-8C25-5B64603E69A0}" type="sibTrans" cxnId="{E0828B9A-7029-4801-8356-387119D2967A}">
      <dgm:prSet/>
      <dgm:spPr/>
      <dgm:t>
        <a:bodyPr/>
        <a:lstStyle/>
        <a:p>
          <a:endParaRPr kumimoji="1" lang="ja-JP" altLang="en-US"/>
        </a:p>
      </dgm:t>
    </dgm:pt>
    <dgm:pt modelId="{C87A7759-1D2F-42F2-85E3-226210F45555}">
      <dgm:prSet custT="1"/>
      <dgm:spPr/>
      <dgm:t>
        <a:bodyPr/>
        <a:lstStyle/>
        <a:p>
          <a:r>
            <a:rPr kumimoji="1" lang="ja-JP" altLang="en-US" sz="1400" dirty="0"/>
            <a:t>集出荷機の稼働準備</a:t>
          </a:r>
        </a:p>
      </dgm:t>
    </dgm:pt>
    <dgm:pt modelId="{F3FCA6C1-8308-4AD6-BD80-9B717C311A56}" type="parTrans" cxnId="{7FE0DAB0-5FD3-45E0-820B-A0A2BB74BE27}">
      <dgm:prSet/>
      <dgm:spPr/>
      <dgm:t>
        <a:bodyPr/>
        <a:lstStyle/>
        <a:p>
          <a:endParaRPr kumimoji="1" lang="ja-JP" altLang="en-US"/>
        </a:p>
      </dgm:t>
    </dgm:pt>
    <dgm:pt modelId="{0EC102E6-3EAA-43E7-ACCB-29DF193374DE}" type="sibTrans" cxnId="{7FE0DAB0-5FD3-45E0-820B-A0A2BB74BE27}">
      <dgm:prSet/>
      <dgm:spPr/>
      <dgm:t>
        <a:bodyPr/>
        <a:lstStyle/>
        <a:p>
          <a:endParaRPr kumimoji="1" lang="ja-JP" altLang="en-US"/>
        </a:p>
      </dgm:t>
    </dgm:pt>
    <dgm:pt modelId="{0385577F-3DE0-4BDF-9964-5D7F22612269}">
      <dgm:prSet custT="1"/>
      <dgm:spPr/>
      <dgm:t>
        <a:bodyPr/>
        <a:lstStyle/>
        <a:p>
          <a:r>
            <a:rPr kumimoji="1" lang="ja-JP" altLang="en-US" sz="1400" dirty="0"/>
            <a:t>収穫・出荷機械等の稼働</a:t>
          </a:r>
        </a:p>
      </dgm:t>
    </dgm:pt>
    <dgm:pt modelId="{90A7A6E0-67C7-4C70-B73F-5825209F6048}" type="parTrans" cxnId="{B8DAD858-1083-4126-B006-6F02C98460A7}">
      <dgm:prSet/>
      <dgm:spPr/>
      <dgm:t>
        <a:bodyPr/>
        <a:lstStyle/>
        <a:p>
          <a:endParaRPr kumimoji="1" lang="ja-JP" altLang="en-US"/>
        </a:p>
      </dgm:t>
    </dgm:pt>
    <dgm:pt modelId="{CA421236-1142-4BE8-9370-DF84F7B110FB}" type="sibTrans" cxnId="{B8DAD858-1083-4126-B006-6F02C98460A7}">
      <dgm:prSet/>
      <dgm:spPr/>
      <dgm:t>
        <a:bodyPr/>
        <a:lstStyle/>
        <a:p>
          <a:endParaRPr kumimoji="1" lang="ja-JP" altLang="en-US"/>
        </a:p>
      </dgm:t>
    </dgm:pt>
    <dgm:pt modelId="{52C00DD8-D6D2-4E99-A904-75894BA100D4}">
      <dgm:prSet custT="1"/>
      <dgm:spPr/>
      <dgm:t>
        <a:bodyPr/>
        <a:lstStyle/>
        <a:p>
          <a:r>
            <a:rPr kumimoji="1" lang="ja-JP" altLang="en-US" sz="1400" dirty="0"/>
            <a:t>取引先への出荷予定報告</a:t>
          </a:r>
        </a:p>
      </dgm:t>
    </dgm:pt>
    <dgm:pt modelId="{95F1CA5B-6A9F-4DE2-970E-618E58C81E9C}" type="parTrans" cxnId="{94605471-E4F6-4895-A901-A0A1076CC353}">
      <dgm:prSet/>
      <dgm:spPr/>
      <dgm:t>
        <a:bodyPr/>
        <a:lstStyle/>
        <a:p>
          <a:endParaRPr kumimoji="1" lang="ja-JP" altLang="en-US"/>
        </a:p>
      </dgm:t>
    </dgm:pt>
    <dgm:pt modelId="{92C88C69-2CA0-49DF-B723-45F797851D52}" type="sibTrans" cxnId="{94605471-E4F6-4895-A901-A0A1076CC353}">
      <dgm:prSet/>
      <dgm:spPr/>
      <dgm:t>
        <a:bodyPr/>
        <a:lstStyle/>
        <a:p>
          <a:endParaRPr kumimoji="1" lang="ja-JP" altLang="en-US"/>
        </a:p>
      </dgm:t>
    </dgm:pt>
    <dgm:pt modelId="{99265D11-A561-41B9-A882-7D11987EF045}">
      <dgm:prSet custT="1"/>
      <dgm:spPr/>
      <dgm:t>
        <a:bodyPr/>
        <a:lstStyle/>
        <a:p>
          <a:r>
            <a:rPr kumimoji="1" lang="ja-JP" altLang="en-US" sz="1400" dirty="0"/>
            <a:t>共済への報告</a:t>
          </a:r>
        </a:p>
      </dgm:t>
    </dgm:pt>
    <dgm:pt modelId="{F2B02DA7-F8F6-47B2-AA72-FDBA10DE9A93}" type="parTrans" cxnId="{5D980524-CBFB-4D3E-9A97-BC5ADD40EACE}">
      <dgm:prSet/>
      <dgm:spPr/>
      <dgm:t>
        <a:bodyPr/>
        <a:lstStyle/>
        <a:p>
          <a:endParaRPr kumimoji="1" lang="ja-JP" altLang="en-US"/>
        </a:p>
      </dgm:t>
    </dgm:pt>
    <dgm:pt modelId="{1E06313B-87E0-46D4-B2D7-BC818F16DDF6}" type="sibTrans" cxnId="{5D980524-CBFB-4D3E-9A97-BC5ADD40EACE}">
      <dgm:prSet/>
      <dgm:spPr/>
      <dgm:t>
        <a:bodyPr/>
        <a:lstStyle/>
        <a:p>
          <a:endParaRPr kumimoji="1" lang="ja-JP" altLang="en-US"/>
        </a:p>
      </dgm:t>
    </dgm:pt>
    <dgm:pt modelId="{6580693B-F8CC-486F-B63F-240977A2C4E8}" type="pres">
      <dgm:prSet presAssocID="{E5F69301-9189-40AE-B7FD-C268450DB8D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1EDA3950-0B8C-4001-91A6-74CC5BC7B13B}" type="pres">
      <dgm:prSet presAssocID="{24B94578-93F7-4FA6-805C-1DEEF874A812}" presName="composite" presStyleCnt="0"/>
      <dgm:spPr/>
    </dgm:pt>
    <dgm:pt modelId="{DCA8D85F-0D18-44F7-93E6-E76E4273D3DF}" type="pres">
      <dgm:prSet presAssocID="{24B94578-93F7-4FA6-805C-1DEEF874A81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21A664A-138E-4A8C-9C28-8A89A7E6B3FB}" type="pres">
      <dgm:prSet presAssocID="{24B94578-93F7-4FA6-805C-1DEEF874A81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0C0CAEF-C349-4D80-8C7C-BBF0AAC09CB6}" type="pres">
      <dgm:prSet presAssocID="{C86B5173-3A4E-4DA8-B41E-A11F2B4319F4}" presName="sp" presStyleCnt="0"/>
      <dgm:spPr/>
    </dgm:pt>
    <dgm:pt modelId="{43FEBB11-0F75-4BD7-8CAD-8C2BE16FA6F4}" type="pres">
      <dgm:prSet presAssocID="{50BDEC00-4C30-4014-B2BE-55F9C3D31897}" presName="composite" presStyleCnt="0"/>
      <dgm:spPr/>
    </dgm:pt>
    <dgm:pt modelId="{42A20D4C-DDA5-4769-A5AC-EAD046C31516}" type="pres">
      <dgm:prSet presAssocID="{50BDEC00-4C30-4014-B2BE-55F9C3D3189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E54F66D-9160-4A11-A9B1-8FD74D4124D4}" type="pres">
      <dgm:prSet presAssocID="{50BDEC00-4C30-4014-B2BE-55F9C3D3189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0773C0B-CAB4-4637-93B7-1FCCCA566E54}" type="pres">
      <dgm:prSet presAssocID="{4E625CCA-AEF2-4BAA-B2A9-BE255841DBEB}" presName="sp" presStyleCnt="0"/>
      <dgm:spPr/>
    </dgm:pt>
    <dgm:pt modelId="{0C7CE78C-6146-41C1-86BB-55C9D486C696}" type="pres">
      <dgm:prSet presAssocID="{FF554690-690D-4FC6-8E51-11CACC14740B}" presName="composite" presStyleCnt="0"/>
      <dgm:spPr/>
    </dgm:pt>
    <dgm:pt modelId="{5153A069-7A29-4F12-9106-1C573848749C}" type="pres">
      <dgm:prSet presAssocID="{FF554690-690D-4FC6-8E51-11CACC14740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E2AA68E1-09E3-44C7-BCAA-D8056F318F0A}" type="pres">
      <dgm:prSet presAssocID="{FF554690-690D-4FC6-8E51-11CACC14740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43729291-6E5B-48BC-9FAE-C29FA87D2471}" srcId="{50BDEC00-4C30-4014-B2BE-55F9C3D31897}" destId="{2830308A-7E37-480A-9CA6-A53403128BD8}" srcOrd="1" destOrd="0" parTransId="{B2D01932-A429-4492-B9B0-9C3EE709CA12}" sibTransId="{DE3A9099-C17B-4893-A13B-7D0E9E3355F4}"/>
    <dgm:cxn modelId="{E36FDDD8-5685-472F-AED5-6D33C23A4419}" type="presOf" srcId="{52C00DD8-D6D2-4E99-A904-75894BA100D4}" destId="{E2AA68E1-09E3-44C7-BCAA-D8056F318F0A}" srcOrd="0" destOrd="2" presId="urn:microsoft.com/office/officeart/2005/8/layout/chevron2"/>
    <dgm:cxn modelId="{CA54AEDC-0940-4052-95B6-E5E81839D5F9}" type="presOf" srcId="{794F8625-E84D-4455-ABFA-E183FC609F01}" destId="{421A664A-138E-4A8C-9C28-8A89A7E6B3FB}" srcOrd="0" destOrd="2" presId="urn:microsoft.com/office/officeart/2005/8/layout/chevron2"/>
    <dgm:cxn modelId="{B94F4E60-F08D-49BC-96F5-6C6B53E29537}" srcId="{24B94578-93F7-4FA6-805C-1DEEF874A812}" destId="{8DD55A21-BDE6-4E7A-90B7-98DDB2878210}" srcOrd="1" destOrd="0" parTransId="{A6917DA5-0826-45EC-97C3-211F8168446F}" sibTransId="{A46B7999-15EE-49FF-87D9-C4B081CB6399}"/>
    <dgm:cxn modelId="{B8CFB637-8623-47E4-AAFD-88BFBD0593D0}" type="presOf" srcId="{FF554690-690D-4FC6-8E51-11CACC14740B}" destId="{5153A069-7A29-4F12-9106-1C573848749C}" srcOrd="0" destOrd="0" presId="urn:microsoft.com/office/officeart/2005/8/layout/chevron2"/>
    <dgm:cxn modelId="{74B6F791-002F-472C-BEC8-024AD9FC4355}" type="presOf" srcId="{99265D11-A561-41B9-A882-7D11987EF045}" destId="{E2AA68E1-09E3-44C7-BCAA-D8056F318F0A}" srcOrd="0" destOrd="3" presId="urn:microsoft.com/office/officeart/2005/8/layout/chevron2"/>
    <dgm:cxn modelId="{4C867716-0B56-4137-ADCA-D505D55ACEB2}" type="presOf" srcId="{50BDEC00-4C30-4014-B2BE-55F9C3D31897}" destId="{42A20D4C-DDA5-4769-A5AC-EAD046C31516}" srcOrd="0" destOrd="0" presId="urn:microsoft.com/office/officeart/2005/8/layout/chevron2"/>
    <dgm:cxn modelId="{1E841136-471B-4BA3-A03D-3863C1BED38E}" type="presOf" srcId="{8DD55A21-BDE6-4E7A-90B7-98DDB2878210}" destId="{421A664A-138E-4A8C-9C28-8A89A7E6B3FB}" srcOrd="0" destOrd="1" presId="urn:microsoft.com/office/officeart/2005/8/layout/chevron2"/>
    <dgm:cxn modelId="{F859BB27-C788-448E-A48E-3E2979F1211B}" type="presOf" srcId="{60978DEE-EF28-46CD-B380-4C1E13046B7B}" destId="{E2AA68E1-09E3-44C7-BCAA-D8056F318F0A}" srcOrd="0" destOrd="0" presId="urn:microsoft.com/office/officeart/2005/8/layout/chevron2"/>
    <dgm:cxn modelId="{22543841-9116-44FF-A9CB-7453C301F77E}" srcId="{24B94578-93F7-4FA6-805C-1DEEF874A812}" destId="{794F8625-E84D-4455-ABFA-E183FC609F01}" srcOrd="2" destOrd="0" parTransId="{4F583BCC-0C1D-470F-A682-2862D96672CA}" sibTransId="{A7866956-B0B6-4A8B-A8D2-500EF44E9D64}"/>
    <dgm:cxn modelId="{6AC35E66-83AF-4622-A5A6-3D423C374F19}" type="presOf" srcId="{967B8AF0-D981-470A-9254-6C58D7FDA496}" destId="{0E54F66D-9160-4A11-A9B1-8FD74D4124D4}" srcOrd="0" destOrd="2" presId="urn:microsoft.com/office/officeart/2005/8/layout/chevron2"/>
    <dgm:cxn modelId="{B409862D-A7F7-4E10-8AD1-66EF93E11C5C}" srcId="{E5F69301-9189-40AE-B7FD-C268450DB8D3}" destId="{FF554690-690D-4FC6-8E51-11CACC14740B}" srcOrd="2" destOrd="0" parTransId="{99E45967-EF3E-487E-A3C2-CC85390E2686}" sibTransId="{9FFA0B62-8A2F-412E-B8CD-20569CA283B2}"/>
    <dgm:cxn modelId="{BAC3F959-5DAB-44C8-9516-FF0328BB685C}" type="presOf" srcId="{0385577F-3DE0-4BDF-9964-5D7F22612269}" destId="{E2AA68E1-09E3-44C7-BCAA-D8056F318F0A}" srcOrd="0" destOrd="1" presId="urn:microsoft.com/office/officeart/2005/8/layout/chevron2"/>
    <dgm:cxn modelId="{E805C3F5-9A5D-4586-AC7D-EBCC8DFCA9CB}" srcId="{E5F69301-9189-40AE-B7FD-C268450DB8D3}" destId="{50BDEC00-4C30-4014-B2BE-55F9C3D31897}" srcOrd="1" destOrd="0" parTransId="{8F43508E-0160-4BD2-A50B-A66397B35FCD}" sibTransId="{4E625CCA-AEF2-4BAA-B2A9-BE255841DBEB}"/>
    <dgm:cxn modelId="{9AF42302-E42E-4D83-9E0C-B6280CD83329}" srcId="{24B94578-93F7-4FA6-805C-1DEEF874A812}" destId="{B386B1DD-0720-4B64-872A-2649EB494186}" srcOrd="0" destOrd="0" parTransId="{D8522D73-ADC2-4EDA-ACA6-AF52E188F87E}" sibTransId="{EE4992B5-2C4B-4E3F-9230-D1F0ED8B06D4}"/>
    <dgm:cxn modelId="{495D1287-4F70-4B19-A7C6-60C432C068E8}" srcId="{FF554690-690D-4FC6-8E51-11CACC14740B}" destId="{60978DEE-EF28-46CD-B380-4C1E13046B7B}" srcOrd="0" destOrd="0" parTransId="{ED6B2B71-460C-4DF7-BEA8-6B2E2CC7ACD2}" sibTransId="{4F409E07-A8CF-4512-A694-5A4388179B42}"/>
    <dgm:cxn modelId="{94605471-E4F6-4895-A901-A0A1076CC353}" srcId="{FF554690-690D-4FC6-8E51-11CACC14740B}" destId="{52C00DD8-D6D2-4E99-A904-75894BA100D4}" srcOrd="2" destOrd="0" parTransId="{95F1CA5B-6A9F-4DE2-970E-618E58C81E9C}" sibTransId="{92C88C69-2CA0-49DF-B723-45F797851D52}"/>
    <dgm:cxn modelId="{46A551E4-2F0C-4C28-8504-44F787FA0B81}" srcId="{50BDEC00-4C30-4014-B2BE-55F9C3D31897}" destId="{97C01A27-597D-4980-B568-E348720C4E4E}" srcOrd="4" destOrd="0" parTransId="{4F9FBFAC-E1C8-4F76-A2EB-1240134E1A91}" sibTransId="{40C25B69-B2C3-4840-A47A-702D15155585}"/>
    <dgm:cxn modelId="{A321E201-DCCF-4610-AC70-636C19B0278C}" type="presOf" srcId="{24B94578-93F7-4FA6-805C-1DEEF874A812}" destId="{DCA8D85F-0D18-44F7-93E6-E76E4273D3DF}" srcOrd="0" destOrd="0" presId="urn:microsoft.com/office/officeart/2005/8/layout/chevron2"/>
    <dgm:cxn modelId="{B9C5CB4C-06FA-4B3A-BCA1-3ADE1F1A1B1D}" type="presOf" srcId="{C87A7759-1D2F-42F2-85E3-226210F45555}" destId="{0E54F66D-9160-4A11-A9B1-8FD74D4124D4}" srcOrd="0" destOrd="6" presId="urn:microsoft.com/office/officeart/2005/8/layout/chevron2"/>
    <dgm:cxn modelId="{C9246F28-CFA7-4A63-A232-FE9E5E27A4ED}" type="presOf" srcId="{A4323668-F926-46B2-B43B-319E2BCF068F}" destId="{0E54F66D-9160-4A11-A9B1-8FD74D4124D4}" srcOrd="0" destOrd="0" presId="urn:microsoft.com/office/officeart/2005/8/layout/chevron2"/>
    <dgm:cxn modelId="{BE396D87-B84F-4790-BA73-0E30D9A94816}" srcId="{50BDEC00-4C30-4014-B2BE-55F9C3D31897}" destId="{A4323668-F926-46B2-B43B-319E2BCF068F}" srcOrd="0" destOrd="0" parTransId="{A5074D4B-BAFB-469D-AC4F-336224C183DA}" sibTransId="{82C808C8-6D3B-4092-BB3F-DFCA52915364}"/>
    <dgm:cxn modelId="{B8DAD858-1083-4126-B006-6F02C98460A7}" srcId="{FF554690-690D-4FC6-8E51-11CACC14740B}" destId="{0385577F-3DE0-4BDF-9964-5D7F22612269}" srcOrd="1" destOrd="0" parTransId="{90A7A6E0-67C7-4C70-B73F-5825209F6048}" sibTransId="{CA421236-1142-4BE8-9370-DF84F7B110FB}"/>
    <dgm:cxn modelId="{8DF69F79-F6D3-4611-AE93-75CBC9AF51FE}" type="presOf" srcId="{04E5B9BD-9C84-45BF-8647-2E438C368057}" destId="{0E54F66D-9160-4A11-A9B1-8FD74D4124D4}" srcOrd="0" destOrd="5" presId="urn:microsoft.com/office/officeart/2005/8/layout/chevron2"/>
    <dgm:cxn modelId="{AF58B371-A207-4ADB-9C81-BB2B14393459}" type="presOf" srcId="{2830308A-7E37-480A-9CA6-A53403128BD8}" destId="{0E54F66D-9160-4A11-A9B1-8FD74D4124D4}" srcOrd="0" destOrd="1" presId="urn:microsoft.com/office/officeart/2005/8/layout/chevron2"/>
    <dgm:cxn modelId="{926166FC-0CB0-4F3E-A1F8-3DB22E4546CF}" srcId="{50BDEC00-4C30-4014-B2BE-55F9C3D31897}" destId="{5D57D3A8-5527-420C-B75D-0913E2644728}" srcOrd="3" destOrd="0" parTransId="{F40C02BF-48D9-4B8F-8504-509A6A0597B9}" sibTransId="{29C5375F-F3C6-40B7-B8DB-F3984B5F4081}"/>
    <dgm:cxn modelId="{7FE0DAB0-5FD3-45E0-820B-A0A2BB74BE27}" srcId="{50BDEC00-4C30-4014-B2BE-55F9C3D31897}" destId="{C87A7759-1D2F-42F2-85E3-226210F45555}" srcOrd="6" destOrd="0" parTransId="{F3FCA6C1-8308-4AD6-BD80-9B717C311A56}" sibTransId="{0EC102E6-3EAA-43E7-ACCB-29DF193374DE}"/>
    <dgm:cxn modelId="{B0566F95-A6AC-45E0-8D3B-A305317B0327}" srcId="{E5F69301-9189-40AE-B7FD-C268450DB8D3}" destId="{24B94578-93F7-4FA6-805C-1DEEF874A812}" srcOrd="0" destOrd="0" parTransId="{4EA7D3BB-80C0-4D45-BBD2-44E24E96F029}" sibTransId="{C86B5173-3A4E-4DA8-B41E-A11F2B4319F4}"/>
    <dgm:cxn modelId="{4AA13C55-9035-456E-9F5C-AA9F6D1ACEC2}" type="presOf" srcId="{97C01A27-597D-4980-B568-E348720C4E4E}" destId="{0E54F66D-9160-4A11-A9B1-8FD74D4124D4}" srcOrd="0" destOrd="4" presId="urn:microsoft.com/office/officeart/2005/8/layout/chevron2"/>
    <dgm:cxn modelId="{E0828B9A-7029-4801-8356-387119D2967A}" srcId="{50BDEC00-4C30-4014-B2BE-55F9C3D31897}" destId="{04E5B9BD-9C84-45BF-8647-2E438C368057}" srcOrd="5" destOrd="0" parTransId="{626D9869-F8F2-47F2-980E-B92F30433E20}" sibTransId="{E3A1CD6A-BB58-4336-8C25-5B64603E69A0}"/>
    <dgm:cxn modelId="{757448C9-5C6A-483E-8387-C54D138468E3}" srcId="{50BDEC00-4C30-4014-B2BE-55F9C3D31897}" destId="{967B8AF0-D981-470A-9254-6C58D7FDA496}" srcOrd="2" destOrd="0" parTransId="{CFD9B02B-D447-41D6-A041-1A21B9A20F7B}" sibTransId="{04F2DE64-592D-4C34-96C5-6C7B05C9CD17}"/>
    <dgm:cxn modelId="{5D980524-CBFB-4D3E-9A97-BC5ADD40EACE}" srcId="{FF554690-690D-4FC6-8E51-11CACC14740B}" destId="{99265D11-A561-41B9-A882-7D11987EF045}" srcOrd="3" destOrd="0" parTransId="{F2B02DA7-F8F6-47B2-AA72-FDBA10DE9A93}" sibTransId="{1E06313B-87E0-46D4-B2D7-BC818F16DDF6}"/>
    <dgm:cxn modelId="{A98C2F6B-24EC-467C-9E92-C6186BB2B899}" type="presOf" srcId="{5D57D3A8-5527-420C-B75D-0913E2644728}" destId="{0E54F66D-9160-4A11-A9B1-8FD74D4124D4}" srcOrd="0" destOrd="3" presId="urn:microsoft.com/office/officeart/2005/8/layout/chevron2"/>
    <dgm:cxn modelId="{9F4A1203-412E-443D-B7EE-D417C3A6F045}" type="presOf" srcId="{B386B1DD-0720-4B64-872A-2649EB494186}" destId="{421A664A-138E-4A8C-9C28-8A89A7E6B3FB}" srcOrd="0" destOrd="0" presId="urn:microsoft.com/office/officeart/2005/8/layout/chevron2"/>
    <dgm:cxn modelId="{E8F9CE9B-E4E3-4391-86A7-E5F55FE0877F}" type="presOf" srcId="{E5F69301-9189-40AE-B7FD-C268450DB8D3}" destId="{6580693B-F8CC-486F-B63F-240977A2C4E8}" srcOrd="0" destOrd="0" presId="urn:microsoft.com/office/officeart/2005/8/layout/chevron2"/>
    <dgm:cxn modelId="{FE38ED26-5AA5-4B9E-AE36-6B654C274382}" type="presParOf" srcId="{6580693B-F8CC-486F-B63F-240977A2C4E8}" destId="{1EDA3950-0B8C-4001-91A6-74CC5BC7B13B}" srcOrd="0" destOrd="0" presId="urn:microsoft.com/office/officeart/2005/8/layout/chevron2"/>
    <dgm:cxn modelId="{307ECF13-5005-42AE-AFFC-82127300BA22}" type="presParOf" srcId="{1EDA3950-0B8C-4001-91A6-74CC5BC7B13B}" destId="{DCA8D85F-0D18-44F7-93E6-E76E4273D3DF}" srcOrd="0" destOrd="0" presId="urn:microsoft.com/office/officeart/2005/8/layout/chevron2"/>
    <dgm:cxn modelId="{9F556A30-E146-4DD0-A685-C3376E3687A6}" type="presParOf" srcId="{1EDA3950-0B8C-4001-91A6-74CC5BC7B13B}" destId="{421A664A-138E-4A8C-9C28-8A89A7E6B3FB}" srcOrd="1" destOrd="0" presId="urn:microsoft.com/office/officeart/2005/8/layout/chevron2"/>
    <dgm:cxn modelId="{9B138394-E6C1-4DBA-8C23-830326E16360}" type="presParOf" srcId="{6580693B-F8CC-486F-B63F-240977A2C4E8}" destId="{30C0CAEF-C349-4D80-8C7C-BBF0AAC09CB6}" srcOrd="1" destOrd="0" presId="urn:microsoft.com/office/officeart/2005/8/layout/chevron2"/>
    <dgm:cxn modelId="{38EFC18E-5B7D-47BE-915C-EBB05CD4BC16}" type="presParOf" srcId="{6580693B-F8CC-486F-B63F-240977A2C4E8}" destId="{43FEBB11-0F75-4BD7-8CAD-8C2BE16FA6F4}" srcOrd="2" destOrd="0" presId="urn:microsoft.com/office/officeart/2005/8/layout/chevron2"/>
    <dgm:cxn modelId="{8C42DD6B-53FF-490D-8F0B-54B427B31B4E}" type="presParOf" srcId="{43FEBB11-0F75-4BD7-8CAD-8C2BE16FA6F4}" destId="{42A20D4C-DDA5-4769-A5AC-EAD046C31516}" srcOrd="0" destOrd="0" presId="urn:microsoft.com/office/officeart/2005/8/layout/chevron2"/>
    <dgm:cxn modelId="{0F3F5E9E-FC39-4B02-B2F0-048E760D6144}" type="presParOf" srcId="{43FEBB11-0F75-4BD7-8CAD-8C2BE16FA6F4}" destId="{0E54F66D-9160-4A11-A9B1-8FD74D4124D4}" srcOrd="1" destOrd="0" presId="urn:microsoft.com/office/officeart/2005/8/layout/chevron2"/>
    <dgm:cxn modelId="{CEC6DA8E-DD59-48BE-ABCA-B5DC28D0052D}" type="presParOf" srcId="{6580693B-F8CC-486F-B63F-240977A2C4E8}" destId="{B0773C0B-CAB4-4637-93B7-1FCCCA566E54}" srcOrd="3" destOrd="0" presId="urn:microsoft.com/office/officeart/2005/8/layout/chevron2"/>
    <dgm:cxn modelId="{C01DCB0A-3995-4A92-B378-824FBD5D53B4}" type="presParOf" srcId="{6580693B-F8CC-486F-B63F-240977A2C4E8}" destId="{0C7CE78C-6146-41C1-86BB-55C9D486C696}" srcOrd="4" destOrd="0" presId="urn:microsoft.com/office/officeart/2005/8/layout/chevron2"/>
    <dgm:cxn modelId="{F46B343D-C889-4F9E-83AE-5A0EBDB3C984}" type="presParOf" srcId="{0C7CE78C-6146-41C1-86BB-55C9D486C696}" destId="{5153A069-7A29-4F12-9106-1C573848749C}" srcOrd="0" destOrd="0" presId="urn:microsoft.com/office/officeart/2005/8/layout/chevron2"/>
    <dgm:cxn modelId="{A1D9EF2C-9709-47F1-ADE5-1EAF9DADD638}" type="presParOf" srcId="{0C7CE78C-6146-41C1-86BB-55C9D486C696}" destId="{E2AA68E1-09E3-44C7-BCAA-D8056F318F0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A8D85F-0D18-44F7-93E6-E76E4273D3DF}">
      <dsp:nvSpPr>
        <dsp:cNvPr id="0" name=""/>
        <dsp:cNvSpPr/>
      </dsp:nvSpPr>
      <dsp:spPr>
        <a:xfrm rot="5400000">
          <a:off x="-418444" y="425297"/>
          <a:ext cx="2789629" cy="1952740"/>
        </a:xfrm>
        <a:prstGeom prst="chevron">
          <a:avLst/>
        </a:prstGeom>
        <a:solidFill>
          <a:srgbClr val="FCDE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en-US" altLang="ja-JP" sz="2400" b="1" kern="1200">
            <a:solidFill>
              <a:schemeClr val="tx1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en-US" altLang="ja-JP" sz="2400" b="1" kern="1200">
            <a:solidFill>
              <a:schemeClr val="tx1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400" b="1" kern="1200">
              <a:solidFill>
                <a:schemeClr val="tx1"/>
              </a:solidFill>
            </a:rPr>
            <a:t>現状把握</a:t>
          </a:r>
          <a:endParaRPr kumimoji="1" lang="en-US" altLang="ja-JP" sz="2400" b="1" kern="1200">
            <a:solidFill>
              <a:schemeClr val="tx1"/>
            </a:solidFill>
          </a:endParaRPr>
        </a:p>
      </dsp:txBody>
      <dsp:txXfrm rot="-5400000">
        <a:off x="1" y="983222"/>
        <a:ext cx="1952740" cy="836889"/>
      </dsp:txXfrm>
    </dsp:sp>
    <dsp:sp modelId="{421A664A-138E-4A8C-9C28-8A89A7E6B3FB}">
      <dsp:nvSpPr>
        <dsp:cNvPr id="0" name=""/>
        <dsp:cNvSpPr/>
      </dsp:nvSpPr>
      <dsp:spPr>
        <a:xfrm rot="5400000">
          <a:off x="3431789" y="-1472196"/>
          <a:ext cx="1814212" cy="47723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1400" kern="1200" dirty="0">
              <a:latin typeface="+mn-ea"/>
              <a:ea typeface="+mn-ea"/>
            </a:rPr>
            <a:t>作物、ほ場、施設、機械設備の</a:t>
          </a:r>
          <a:r>
            <a:rPr kumimoji="1" lang="en-US" altLang="ja-JP" sz="1400" kern="1200" dirty="0">
              <a:latin typeface="+mn-ea"/>
              <a:ea typeface="+mn-ea"/>
            </a:rPr>
            <a:t/>
          </a:r>
          <a:br>
            <a:rPr kumimoji="1" lang="en-US" altLang="ja-JP" sz="1400" kern="1200" dirty="0">
              <a:latin typeface="+mn-ea"/>
              <a:ea typeface="+mn-ea"/>
            </a:rPr>
          </a:br>
          <a:r>
            <a:rPr kumimoji="1" lang="ja-JP" altLang="en-US" sz="1400" kern="1200" dirty="0">
              <a:latin typeface="+mn-ea"/>
              <a:ea typeface="+mn-ea"/>
            </a:rPr>
            <a:t>被害確認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1400" kern="1200" dirty="0">
              <a:latin typeface="+mn-ea"/>
              <a:ea typeface="+mn-ea"/>
            </a:rPr>
            <a:t>作業対応の確認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1400" kern="1200" dirty="0">
              <a:latin typeface="+mn-ea"/>
              <a:ea typeface="+mn-ea"/>
            </a:rPr>
            <a:t>収穫、出荷状況の確認</a:t>
          </a:r>
        </a:p>
      </dsp:txBody>
      <dsp:txXfrm rot="-5400000">
        <a:off x="1952740" y="95416"/>
        <a:ext cx="4683748" cy="1637086"/>
      </dsp:txXfrm>
    </dsp:sp>
    <dsp:sp modelId="{42A20D4C-DDA5-4769-A5AC-EAD046C31516}">
      <dsp:nvSpPr>
        <dsp:cNvPr id="0" name=""/>
        <dsp:cNvSpPr/>
      </dsp:nvSpPr>
      <dsp:spPr>
        <a:xfrm rot="5400000">
          <a:off x="-418444" y="3028353"/>
          <a:ext cx="2789629" cy="1952740"/>
        </a:xfrm>
        <a:prstGeom prst="chevron">
          <a:avLst/>
        </a:prstGeom>
        <a:solidFill>
          <a:srgbClr val="FCDE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en-US" altLang="ja-JP" sz="2400" b="1" kern="1200">
            <a:solidFill>
              <a:schemeClr val="tx1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400" b="1" kern="1200">
              <a:solidFill>
                <a:schemeClr val="tx1"/>
              </a:solidFill>
            </a:rPr>
            <a:t>　</a:t>
          </a:r>
          <a:r>
            <a:rPr kumimoji="1" lang="en-US" altLang="ja-JP" sz="2400" b="1" kern="1200">
              <a:solidFill>
                <a:schemeClr val="tx1"/>
              </a:solidFill>
            </a:rPr>
            <a:t/>
          </a:r>
          <a:br>
            <a:rPr kumimoji="1" lang="en-US" altLang="ja-JP" sz="2400" b="1" kern="1200">
              <a:solidFill>
                <a:schemeClr val="tx1"/>
              </a:solidFill>
            </a:rPr>
          </a:br>
          <a:r>
            <a:rPr kumimoji="1" lang="ja-JP" altLang="en-US" sz="2400" b="1" kern="1200">
              <a:solidFill>
                <a:schemeClr val="tx1"/>
              </a:solidFill>
            </a:rPr>
            <a:t>作業準備</a:t>
          </a:r>
        </a:p>
      </dsp:txBody>
      <dsp:txXfrm rot="-5400000">
        <a:off x="1" y="3586278"/>
        <a:ext cx="1952740" cy="836889"/>
      </dsp:txXfrm>
    </dsp:sp>
    <dsp:sp modelId="{0E54F66D-9160-4A11-A9B1-8FD74D4124D4}">
      <dsp:nvSpPr>
        <dsp:cNvPr id="0" name=""/>
        <dsp:cNvSpPr/>
      </dsp:nvSpPr>
      <dsp:spPr>
        <a:xfrm rot="5400000">
          <a:off x="3432266" y="1130383"/>
          <a:ext cx="1813259" cy="47723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1400" kern="1200" dirty="0"/>
            <a:t>被災状況に応じた作業方針決め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1400" kern="1200" dirty="0"/>
            <a:t>非常用電源・水の確保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1400" kern="1200" dirty="0"/>
            <a:t>従業員への指示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en-US" sz="1400" kern="1200" dirty="0"/>
            <a:t>JA</a:t>
          </a:r>
          <a:r>
            <a:rPr kumimoji="1" lang="ja-JP" altLang="en-US" sz="1400" kern="1200" dirty="0"/>
            <a:t>へ連絡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1400" kern="1200" dirty="0"/>
            <a:t>取引先への連絡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1400" kern="1200" dirty="0"/>
            <a:t>協力者への連絡、依頼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1400" kern="1200" dirty="0"/>
            <a:t>集出荷機の稼働準備</a:t>
          </a:r>
        </a:p>
      </dsp:txBody>
      <dsp:txXfrm rot="-5400000">
        <a:off x="1952740" y="2698425"/>
        <a:ext cx="4683795" cy="1636227"/>
      </dsp:txXfrm>
    </dsp:sp>
    <dsp:sp modelId="{5153A069-7A29-4F12-9106-1C573848749C}">
      <dsp:nvSpPr>
        <dsp:cNvPr id="0" name=""/>
        <dsp:cNvSpPr/>
      </dsp:nvSpPr>
      <dsp:spPr>
        <a:xfrm rot="5400000">
          <a:off x="-418444" y="5631409"/>
          <a:ext cx="2789629" cy="1952740"/>
        </a:xfrm>
        <a:prstGeom prst="chevron">
          <a:avLst/>
        </a:prstGeom>
        <a:solidFill>
          <a:srgbClr val="FCDE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400" b="1" kern="1200" dirty="0">
              <a:solidFill>
                <a:schemeClr val="tx1"/>
              </a:solidFill>
              <a:latin typeface="+mn-ea"/>
              <a:ea typeface="+mn-ea"/>
            </a:rPr>
            <a:t>　</a:t>
          </a:r>
          <a:endParaRPr kumimoji="1" lang="en-US" altLang="ja-JP" sz="2400" b="1" kern="1200" dirty="0">
            <a:solidFill>
              <a:schemeClr val="tx1"/>
            </a:solidFill>
            <a:latin typeface="+mn-ea"/>
            <a:ea typeface="+mn-ea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400" b="1" kern="1200" dirty="0">
              <a:solidFill>
                <a:schemeClr val="tx1"/>
              </a:solidFill>
              <a:latin typeface="+mn-ea"/>
              <a:ea typeface="+mn-ea"/>
            </a:rPr>
            <a:t/>
          </a:r>
          <a:br>
            <a:rPr kumimoji="1" lang="en-US" altLang="ja-JP" sz="2400" b="1" kern="1200" dirty="0">
              <a:solidFill>
                <a:schemeClr val="tx1"/>
              </a:solidFill>
              <a:latin typeface="+mn-ea"/>
              <a:ea typeface="+mn-ea"/>
            </a:rPr>
          </a:br>
          <a:endParaRPr kumimoji="1" lang="en-US" altLang="ja-JP" sz="2400" b="1" kern="1200" dirty="0">
            <a:solidFill>
              <a:schemeClr val="tx1"/>
            </a:solidFill>
            <a:latin typeface="+mn-ea"/>
            <a:ea typeface="+mn-ea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400" b="1" kern="1200" dirty="0">
              <a:solidFill>
                <a:schemeClr val="tx1"/>
              </a:solidFill>
              <a:latin typeface="+mn-ea"/>
              <a:ea typeface="+mn-ea"/>
            </a:rPr>
            <a:t>収穫・出荷調整作業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2400" b="1" kern="1200" dirty="0">
            <a:solidFill>
              <a:schemeClr val="tx1"/>
            </a:solidFill>
            <a:latin typeface="+mn-ea"/>
            <a:ea typeface="+mn-ea"/>
          </a:endParaRPr>
        </a:p>
      </dsp:txBody>
      <dsp:txXfrm rot="-5400000">
        <a:off x="1" y="6189334"/>
        <a:ext cx="1952740" cy="836889"/>
      </dsp:txXfrm>
    </dsp:sp>
    <dsp:sp modelId="{E2AA68E1-09E3-44C7-BCAA-D8056F318F0A}">
      <dsp:nvSpPr>
        <dsp:cNvPr id="0" name=""/>
        <dsp:cNvSpPr/>
      </dsp:nvSpPr>
      <dsp:spPr>
        <a:xfrm rot="5400000">
          <a:off x="3432266" y="3733439"/>
          <a:ext cx="1813259" cy="47723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1400" kern="1200" dirty="0"/>
            <a:t>被災状況に応じた収穫・出荷対応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1400" kern="1200" dirty="0"/>
            <a:t>収穫・出荷機械等の稼働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1400" kern="1200" dirty="0"/>
            <a:t>取引先への出荷予定報告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ja-JP" altLang="en-US" sz="1400" kern="1200" dirty="0"/>
            <a:t>共済への報告</a:t>
          </a:r>
        </a:p>
      </dsp:txBody>
      <dsp:txXfrm rot="-5400000">
        <a:off x="1952740" y="5301481"/>
        <a:ext cx="4683795" cy="16362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1976650" cy="341154"/>
          </a:xfrm>
          <a:prstGeom prst="rect">
            <a:avLst/>
          </a:prstGeom>
        </p:spPr>
        <p:txBody>
          <a:bodyPr vert="horz" lIns="91350" tIns="45674" rIns="91350" bIns="4567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2584242" y="3"/>
            <a:ext cx="1976650" cy="341154"/>
          </a:xfrm>
          <a:prstGeom prst="rect">
            <a:avLst/>
          </a:prstGeom>
        </p:spPr>
        <p:txBody>
          <a:bodyPr vert="horz" lIns="91350" tIns="45674" rIns="91350" bIns="45674" rtlCol="0"/>
          <a:lstStyle>
            <a:lvl1pPr algn="r">
              <a:defRPr sz="1200"/>
            </a:lvl1pPr>
          </a:lstStyle>
          <a:p>
            <a:fld id="{C0CCD0F4-7257-4558-B497-F7501A7EE1D3}" type="datetimeFigureOut">
              <a:rPr kumimoji="1" lang="ja-JP" altLang="en-US" smtClean="0"/>
              <a:t>2025/2/4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489075" y="850900"/>
            <a:ext cx="1584325" cy="22907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0" tIns="45674" rIns="91350" bIns="4567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56883" y="3270311"/>
            <a:ext cx="3648711" cy="2675274"/>
          </a:xfrm>
          <a:prstGeom prst="rect">
            <a:avLst/>
          </a:prstGeom>
        </p:spPr>
        <p:txBody>
          <a:bodyPr vert="horz" lIns="91350" tIns="45674" rIns="91350" bIns="4567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6453348"/>
            <a:ext cx="1976650" cy="341153"/>
          </a:xfrm>
          <a:prstGeom prst="rect">
            <a:avLst/>
          </a:prstGeom>
        </p:spPr>
        <p:txBody>
          <a:bodyPr vert="horz" lIns="91350" tIns="45674" rIns="91350" bIns="4567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2584242" y="6453348"/>
            <a:ext cx="1976650" cy="341153"/>
          </a:xfrm>
          <a:prstGeom prst="rect">
            <a:avLst/>
          </a:prstGeom>
        </p:spPr>
        <p:txBody>
          <a:bodyPr vert="horz" lIns="91350" tIns="45674" rIns="91350" bIns="45674" rtlCol="0" anchor="b"/>
          <a:lstStyle>
            <a:lvl1pPr algn="r">
              <a:defRPr sz="1200"/>
            </a:lvl1pPr>
          </a:lstStyle>
          <a:p>
            <a:fld id="{CD169CA1-BEEB-4631-8622-E902E87B34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516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75301-5A06-42F4-B271-5F391B3D2476}" type="datetimeFigureOut">
              <a:rPr kumimoji="1" lang="ja-JP" altLang="en-US" smtClean="0"/>
              <a:t>2025/2/4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4947-E269-4CFE-9590-A78D08BB5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3521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75301-5A06-42F4-B271-5F391B3D2476}" type="datetimeFigureOut">
              <a:rPr kumimoji="1" lang="ja-JP" altLang="en-US" smtClean="0"/>
              <a:t>2025/2/4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4947-E269-4CFE-9590-A78D08BB5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1707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75301-5A06-42F4-B271-5F391B3D2476}" type="datetimeFigureOut">
              <a:rPr kumimoji="1" lang="ja-JP" altLang="en-US" smtClean="0"/>
              <a:t>2025/2/4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4947-E269-4CFE-9590-A78D08BB5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8920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75301-5A06-42F4-B271-5F391B3D2476}" type="datetimeFigureOut">
              <a:rPr kumimoji="1" lang="ja-JP" altLang="en-US" smtClean="0"/>
              <a:t>2025/2/4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4947-E269-4CFE-9590-A78D08BB5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6560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75301-5A06-42F4-B271-5F391B3D2476}" type="datetimeFigureOut">
              <a:rPr kumimoji="1" lang="ja-JP" altLang="en-US" smtClean="0"/>
              <a:t>2025/2/4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4947-E269-4CFE-9590-A78D08BB5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0922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75301-5A06-42F4-B271-5F391B3D2476}" type="datetimeFigureOut">
              <a:rPr kumimoji="1" lang="ja-JP" altLang="en-US" smtClean="0"/>
              <a:t>2025/2/4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4947-E269-4CFE-9590-A78D08BB5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258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75301-5A06-42F4-B271-5F391B3D2476}" type="datetimeFigureOut">
              <a:rPr kumimoji="1" lang="ja-JP" altLang="en-US" smtClean="0"/>
              <a:t>2025/2/4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4947-E269-4CFE-9590-A78D08BB5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1523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75301-5A06-42F4-B271-5F391B3D2476}" type="datetimeFigureOut">
              <a:rPr kumimoji="1" lang="ja-JP" altLang="en-US" smtClean="0"/>
              <a:t>2025/2/4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4947-E269-4CFE-9590-A78D08BB5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6757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75301-5A06-42F4-B271-5F391B3D2476}" type="datetimeFigureOut">
              <a:rPr kumimoji="1" lang="ja-JP" altLang="en-US" smtClean="0"/>
              <a:t>2025/2/4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4947-E269-4CFE-9590-A78D08BB5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3671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75301-5A06-42F4-B271-5F391B3D2476}" type="datetimeFigureOut">
              <a:rPr kumimoji="1" lang="ja-JP" altLang="en-US" smtClean="0"/>
              <a:t>2025/2/4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4947-E269-4CFE-9590-A78D08BB5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3813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75301-5A06-42F4-B271-5F391B3D2476}" type="datetimeFigureOut">
              <a:rPr kumimoji="1" lang="ja-JP" altLang="en-US" smtClean="0"/>
              <a:t>2025/2/4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04947-E269-4CFE-9590-A78D08BB5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3269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75301-5A06-42F4-B271-5F391B3D2476}" type="datetimeFigureOut">
              <a:rPr kumimoji="1" lang="ja-JP" altLang="en-US" smtClean="0"/>
              <a:t>2025/2/4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04947-E269-4CFE-9590-A78D08BB5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3717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10" Type="http://schemas.openxmlformats.org/officeDocument/2006/relationships/image" Target="NUL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12" Type="http://schemas.openxmlformats.org/officeDocument/2006/relationships/image" Target="NULL"/><Relationship Id="rId17" Type="http://schemas.openxmlformats.org/officeDocument/2006/relationships/image" Target="../media/image26.png"/><Relationship Id="rId2" Type="http://schemas.openxmlformats.org/officeDocument/2006/relationships/image" Target="../media/image17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5" Type="http://schemas.openxmlformats.org/officeDocument/2006/relationships/image" Target="../media/image25.png"/><Relationship Id="rId10" Type="http://schemas.openxmlformats.org/officeDocument/2006/relationships/image" Target="NULL"/><Relationship Id="rId4" Type="http://schemas.openxmlformats.org/officeDocument/2006/relationships/image" Target="../media/image19.png"/><Relationship Id="rId9" Type="http://schemas.openxmlformats.org/officeDocument/2006/relationships/image" Target="../media/image22.png"/><Relationship Id="rId14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image" Target="../media/image28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26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33.png"/><Relationship Id="rId4" Type="http://schemas.openxmlformats.org/officeDocument/2006/relationships/image" Target="../media/image30.png"/><Relationship Id="rId9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image" Target="../media/image38.jpg"/><Relationship Id="rId7" Type="http://schemas.openxmlformats.org/officeDocument/2006/relationships/image" Target="../media/image41.jpg"/><Relationship Id="rId2" Type="http://schemas.openxmlformats.org/officeDocument/2006/relationships/image" Target="../media/image37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11" Type="http://schemas.openxmlformats.org/officeDocument/2006/relationships/image" Target="../media/image45.png"/><Relationship Id="rId5" Type="http://schemas.microsoft.com/office/2007/relationships/hdphoto" Target="../media/hdphoto1.wdp"/><Relationship Id="rId10" Type="http://schemas.openxmlformats.org/officeDocument/2006/relationships/image" Target="../media/image44.png"/><Relationship Id="rId19" Type="http://schemas.openxmlformats.org/officeDocument/2006/relationships/image" Target="NULL"/><Relationship Id="rId4" Type="http://schemas.openxmlformats.org/officeDocument/2006/relationships/image" Target="../media/image39.png"/><Relationship Id="rId9" Type="http://schemas.openxmlformats.org/officeDocument/2006/relationships/image" Target="../media/image4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8ED7A0B-CDE0-D135-B6C3-2E9C6E961638}"/>
              </a:ext>
            </a:extLst>
          </p:cNvPr>
          <p:cNvSpPr/>
          <p:nvPr/>
        </p:nvSpPr>
        <p:spPr>
          <a:xfrm>
            <a:off x="0" y="0"/>
            <a:ext cx="6858000" cy="9940018"/>
          </a:xfrm>
          <a:prstGeom prst="rect">
            <a:avLst/>
          </a:prstGeom>
          <a:solidFill>
            <a:srgbClr val="FCD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E3AA230-96F1-7CE8-B938-D806E85F1DD5}"/>
              </a:ext>
            </a:extLst>
          </p:cNvPr>
          <p:cNvSpPr txBox="1"/>
          <p:nvPr/>
        </p:nvSpPr>
        <p:spPr>
          <a:xfrm>
            <a:off x="0" y="8544349"/>
            <a:ext cx="6888480" cy="962784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ja-JP" altLang="en-US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〇〇農場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1D76DA5-69DC-9C6F-7F6B-61B4A9E40491}"/>
              </a:ext>
            </a:extLst>
          </p:cNvPr>
          <p:cNvSpPr txBox="1"/>
          <p:nvPr/>
        </p:nvSpPr>
        <p:spPr>
          <a:xfrm>
            <a:off x="4512726" y="1232652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>
                <a:latin typeface="メイリオ" panose="020B0604030504040204" pitchFamily="50" charset="-128"/>
                <a:ea typeface="メイリオ" panose="020B0604030504040204" pitchFamily="50" charset="-128"/>
              </a:rPr>
              <a:t>のとき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B9C8AF8-3A6E-8F23-017E-D8BF7E61D339}"/>
              </a:ext>
            </a:extLst>
          </p:cNvPr>
          <p:cNvSpPr txBox="1"/>
          <p:nvPr/>
        </p:nvSpPr>
        <p:spPr>
          <a:xfrm>
            <a:off x="661769" y="378107"/>
            <a:ext cx="550314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9600" b="1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もしも</a:t>
            </a:r>
            <a:r>
              <a:rPr kumimoji="1" lang="en-US" altLang="ja-JP" sz="9600" b="1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endParaRPr lang="ja-JP" altLang="en-US" sz="9600" b="1" spc="5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F1945E8-2622-5198-A4FF-410AD7B9967D}"/>
              </a:ext>
            </a:extLst>
          </p:cNvPr>
          <p:cNvSpPr txBox="1"/>
          <p:nvPr/>
        </p:nvSpPr>
        <p:spPr>
          <a:xfrm>
            <a:off x="700389" y="1764378"/>
            <a:ext cx="51264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4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携帯用ハンドブック</a:t>
            </a:r>
            <a:endParaRPr lang="ja-JP" altLang="en-US" sz="40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9680F59-B2DD-E1B7-C93D-603F582E1693}"/>
              </a:ext>
            </a:extLst>
          </p:cNvPr>
          <p:cNvSpPr txBox="1"/>
          <p:nvPr/>
        </p:nvSpPr>
        <p:spPr>
          <a:xfrm>
            <a:off x="1778803" y="2472264"/>
            <a:ext cx="34630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農業版ＢＣＰ</a:t>
            </a: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B147EF81-5F1F-75A4-0320-5C14839F0AE7}"/>
              </a:ext>
            </a:extLst>
          </p:cNvPr>
          <p:cNvSpPr/>
          <p:nvPr/>
        </p:nvSpPr>
        <p:spPr>
          <a:xfrm>
            <a:off x="5335243" y="-416051"/>
            <a:ext cx="1678910" cy="16287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kumimoji="1" lang="en-US" altLang="ja-JP" sz="1400" b="1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b="1" dirty="0">
                <a:solidFill>
                  <a:schemeClr val="tx1"/>
                </a:solidFill>
              </a:rPr>
              <a:t>JA</a:t>
            </a:r>
            <a:r>
              <a:rPr kumimoji="1" lang="ja-JP" altLang="en-US" b="1" dirty="0">
                <a:solidFill>
                  <a:schemeClr val="tx1"/>
                </a:solidFill>
              </a:rPr>
              <a:t>しべちゃ</a:t>
            </a:r>
            <a:r>
              <a:rPr kumimoji="1" lang="en-US" altLang="ja-JP" sz="1400" b="1" dirty="0">
                <a:solidFill>
                  <a:schemeClr val="tx1"/>
                </a:solidFill>
              </a:rPr>
              <a:t/>
            </a:r>
            <a:br>
              <a:rPr kumimoji="1" lang="en-US" altLang="ja-JP" sz="1400" b="1" dirty="0">
                <a:solidFill>
                  <a:schemeClr val="tx1"/>
                </a:solidFill>
              </a:rPr>
            </a:br>
            <a:r>
              <a:rPr kumimoji="1" lang="ja-JP" altLang="en-US" sz="1400" b="1" dirty="0">
                <a:solidFill>
                  <a:schemeClr val="tx1"/>
                </a:solidFill>
              </a:rPr>
              <a:t>ＭＯＤＥＬ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AB17153-2A67-C17D-4095-FB99C37094A1}"/>
              </a:ext>
            </a:extLst>
          </p:cNvPr>
          <p:cNvSpPr txBox="1"/>
          <p:nvPr/>
        </p:nvSpPr>
        <p:spPr>
          <a:xfrm>
            <a:off x="1866384" y="8133932"/>
            <a:ext cx="31252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わが家の災害時の取組</a:t>
            </a:r>
            <a:endParaRPr lang="ja-JP" altLang="en-US" sz="20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6959C9E-83A9-DB29-B04E-CB949898E14A}"/>
              </a:ext>
            </a:extLst>
          </p:cNvPr>
          <p:cNvSpPr txBox="1"/>
          <p:nvPr/>
        </p:nvSpPr>
        <p:spPr>
          <a:xfrm>
            <a:off x="1752600" y="4580374"/>
            <a:ext cx="3505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0" i="0" dirty="0">
                <a:solidFill>
                  <a:srgbClr val="000000"/>
                </a:solidFill>
                <a:effectLst/>
                <a:latin typeface="Meiryo" panose="020B0604030504040204" pitchFamily="50" charset="-128"/>
                <a:ea typeface="Meiryo" panose="020B0604030504040204" pitchFamily="50" charset="-128"/>
              </a:rPr>
              <a:t> </a:t>
            </a:r>
            <a:endParaRPr lang="ja-JP" altLang="en-US" dirty="0"/>
          </a:p>
        </p:txBody>
      </p:sp>
      <p:pic>
        <p:nvPicPr>
          <p:cNvPr id="1026" name="Picture 2" descr="ウィンドウ, 挿絵 が含まれている画像&#10;&#10;自動的に生成された説明">
            <a:extLst>
              <a:ext uri="{FF2B5EF4-FFF2-40B4-BE49-F238E27FC236}">
                <a16:creationId xmlns:a16="http://schemas.microsoft.com/office/drawing/2014/main" id="{7190004D-AF1B-9895-340A-5EAAA6CF4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952" y="3640756"/>
            <a:ext cx="2385136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ウィンドウ, 挿絵 が含まれている画像&#10;&#10;自動的に生成された説明">
            <a:extLst>
              <a:ext uri="{FF2B5EF4-FFF2-40B4-BE49-F238E27FC236}">
                <a16:creationId xmlns:a16="http://schemas.microsoft.com/office/drawing/2014/main" id="{F5DEF70D-3AED-FE35-0352-25641BB19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41" y="3640756"/>
            <a:ext cx="2430285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552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テキスト&#10;&#10;自動的に生成された説明">
            <a:extLst>
              <a:ext uri="{FF2B5EF4-FFF2-40B4-BE49-F238E27FC236}">
                <a16:creationId xmlns:a16="http://schemas.microsoft.com/office/drawing/2014/main" id="{BDE698CD-3A4A-A395-FB56-AF06703D5E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25"/>
          <a:stretch/>
        </p:blipFill>
        <p:spPr>
          <a:xfrm>
            <a:off x="308424" y="8426690"/>
            <a:ext cx="6535062" cy="1566394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0477985-E71F-8DE5-C2F9-C4D185FB29BA}"/>
              </a:ext>
            </a:extLst>
          </p:cNvPr>
          <p:cNvSpPr txBox="1"/>
          <p:nvPr/>
        </p:nvSpPr>
        <p:spPr>
          <a:xfrm>
            <a:off x="13870" y="135731"/>
            <a:ext cx="36162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わが家の防災メモ</a:t>
            </a:r>
            <a:endParaRPr lang="ja-JP" altLang="en-US" sz="3200" dirty="0"/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14BD5ACD-CE84-D6F3-4BAE-072798CE1FBD}"/>
              </a:ext>
            </a:extLst>
          </p:cNvPr>
          <p:cNvCxnSpPr>
            <a:cxnSpLocks/>
          </p:cNvCxnSpPr>
          <p:nvPr/>
        </p:nvCxnSpPr>
        <p:spPr>
          <a:xfrm>
            <a:off x="13870" y="707295"/>
            <a:ext cx="3780000" cy="0"/>
          </a:xfrm>
          <a:prstGeom prst="line">
            <a:avLst/>
          </a:prstGeom>
          <a:ln w="76200">
            <a:solidFill>
              <a:srgbClr val="FCD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表 4">
            <a:extLst>
              <a:ext uri="{FF2B5EF4-FFF2-40B4-BE49-F238E27FC236}">
                <a16:creationId xmlns:a16="http://schemas.microsoft.com/office/drawing/2014/main" id="{2436A207-6513-8193-FA42-6EA59C4280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351676"/>
              </p:ext>
            </p:extLst>
          </p:nvPr>
        </p:nvGraphicFramePr>
        <p:xfrm>
          <a:off x="156286" y="5548918"/>
          <a:ext cx="6204958" cy="288647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03641">
                  <a:extLst>
                    <a:ext uri="{9D8B030D-6E8A-4147-A177-3AD203B41FA5}">
                      <a16:colId xmlns:a16="http://schemas.microsoft.com/office/drawing/2014/main" val="3991603799"/>
                    </a:ext>
                  </a:extLst>
                </a:gridCol>
                <a:gridCol w="2568434">
                  <a:extLst>
                    <a:ext uri="{9D8B030D-6E8A-4147-A177-3AD203B41FA5}">
                      <a16:colId xmlns:a16="http://schemas.microsoft.com/office/drawing/2014/main" val="447356193"/>
                    </a:ext>
                  </a:extLst>
                </a:gridCol>
                <a:gridCol w="2032883">
                  <a:extLst>
                    <a:ext uri="{9D8B030D-6E8A-4147-A177-3AD203B41FA5}">
                      <a16:colId xmlns:a16="http://schemas.microsoft.com/office/drawing/2014/main" val="3104867881"/>
                    </a:ext>
                  </a:extLst>
                </a:gridCol>
              </a:tblGrid>
              <a:tr h="35231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名　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所在地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電　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E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0785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ＪＡしべちゃ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zh-TW" altLang="en-US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標茶町開運</a:t>
                      </a:r>
                      <a:r>
                        <a:rPr kumimoji="1" lang="ja-JP" altLang="en-US" sz="1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９－６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+mn-ea"/>
                          <a:ea typeface="+mn-ea"/>
                        </a:rPr>
                        <a:t>015-485-2103</a:t>
                      </a:r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14896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標茶町役場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標茶町川上４－２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+mn-ea"/>
                          <a:ea typeface="+mn-ea"/>
                        </a:rPr>
                        <a:t>015‐485-2111</a:t>
                      </a:r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453226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弟子屈警察署</a:t>
                      </a:r>
                      <a:br>
                        <a:rPr kumimoji="1" lang="ja-JP" altLang="en-US" sz="1400" dirty="0">
                          <a:latin typeface="+mn-ea"/>
                          <a:ea typeface="+mn-ea"/>
                        </a:rPr>
                      </a:br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標茶駐在所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標茶町常盤８－</a:t>
                      </a:r>
                      <a:r>
                        <a:rPr kumimoji="1" lang="en-US" altLang="ja-JP" sz="1400" dirty="0">
                          <a:latin typeface="+mn-ea"/>
                          <a:ea typeface="+mn-ea"/>
                        </a:rPr>
                        <a:t>7</a:t>
                      </a:r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+mn-ea"/>
                          <a:ea typeface="+mn-ea"/>
                        </a:rPr>
                        <a:t>015-485-2151</a:t>
                      </a:r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74761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標茶消防署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標茶町旭町４－６－２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+mn-ea"/>
                          <a:ea typeface="+mn-ea"/>
                        </a:rPr>
                        <a:t>015‐485-2021</a:t>
                      </a:r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224029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標茶町立病院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標茶町開運</a:t>
                      </a:r>
                      <a:r>
                        <a:rPr kumimoji="1" lang="en-US" altLang="ja-JP" sz="1400" dirty="0">
                          <a:latin typeface="+mn-ea"/>
                          <a:ea typeface="+mn-ea"/>
                        </a:rPr>
                        <a:t>4</a:t>
                      </a:r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－</a:t>
                      </a:r>
                      <a:r>
                        <a:rPr kumimoji="1" lang="en-US" altLang="ja-JP" sz="1400" dirty="0">
                          <a:latin typeface="+mn-ea"/>
                          <a:ea typeface="+mn-ea"/>
                        </a:rPr>
                        <a:t>1</a:t>
                      </a:r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+mn-ea"/>
                          <a:ea typeface="+mn-ea"/>
                        </a:rPr>
                        <a:t>015-485-2135</a:t>
                      </a:r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290836"/>
                  </a:ext>
                </a:extLst>
              </a:tr>
            </a:tbl>
          </a:graphicData>
        </a:graphic>
      </p:graphicFrame>
      <p:graphicFrame>
        <p:nvGraphicFramePr>
          <p:cNvPr id="16" name="表 4">
            <a:extLst>
              <a:ext uri="{FF2B5EF4-FFF2-40B4-BE49-F238E27FC236}">
                <a16:creationId xmlns:a16="http://schemas.microsoft.com/office/drawing/2014/main" id="{4034AC05-BCD9-126C-209C-641FB58FEB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389744"/>
              </p:ext>
            </p:extLst>
          </p:nvPr>
        </p:nvGraphicFramePr>
        <p:xfrm>
          <a:off x="168241" y="2706735"/>
          <a:ext cx="6204959" cy="2376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43518">
                  <a:extLst>
                    <a:ext uri="{9D8B030D-6E8A-4147-A177-3AD203B41FA5}">
                      <a16:colId xmlns:a16="http://schemas.microsoft.com/office/drawing/2014/main" val="3991603799"/>
                    </a:ext>
                  </a:extLst>
                </a:gridCol>
                <a:gridCol w="2434483">
                  <a:extLst>
                    <a:ext uri="{9D8B030D-6E8A-4147-A177-3AD203B41FA5}">
                      <a16:colId xmlns:a16="http://schemas.microsoft.com/office/drawing/2014/main" val="447356193"/>
                    </a:ext>
                  </a:extLst>
                </a:gridCol>
                <a:gridCol w="2026958">
                  <a:extLst>
                    <a:ext uri="{9D8B030D-6E8A-4147-A177-3AD203B41FA5}">
                      <a16:colId xmlns:a16="http://schemas.microsoft.com/office/drawing/2014/main" val="3104867881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名　　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所在地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電　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E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0785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14896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45322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74761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62456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014304"/>
                  </a:ext>
                </a:extLst>
              </a:tr>
            </a:tbl>
          </a:graphicData>
        </a:graphic>
      </p:graphicFrame>
      <p:graphicFrame>
        <p:nvGraphicFramePr>
          <p:cNvPr id="18" name="表 4">
            <a:extLst>
              <a:ext uri="{FF2B5EF4-FFF2-40B4-BE49-F238E27FC236}">
                <a16:creationId xmlns:a16="http://schemas.microsoft.com/office/drawing/2014/main" id="{4CF26EAF-7732-2E65-6C6F-DCD65E6B5C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141196"/>
              </p:ext>
            </p:extLst>
          </p:nvPr>
        </p:nvGraphicFramePr>
        <p:xfrm>
          <a:off x="156286" y="979535"/>
          <a:ext cx="6216914" cy="1177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01383">
                  <a:extLst>
                    <a:ext uri="{9D8B030D-6E8A-4147-A177-3AD203B41FA5}">
                      <a16:colId xmlns:a16="http://schemas.microsoft.com/office/drawing/2014/main" val="3991603799"/>
                    </a:ext>
                  </a:extLst>
                </a:gridCol>
                <a:gridCol w="3215531">
                  <a:extLst>
                    <a:ext uri="{9D8B030D-6E8A-4147-A177-3AD203B41FA5}">
                      <a16:colId xmlns:a16="http://schemas.microsoft.com/office/drawing/2014/main" val="44735619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わが家の避難所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家族の集合場所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E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0785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50" dirty="0">
                          <a:latin typeface="+mn-ea"/>
                          <a:ea typeface="+mn-ea"/>
                        </a:rPr>
                        <a:t>開設した避難所は、</a:t>
                      </a:r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防災行政無線</a:t>
                      </a:r>
                      <a:r>
                        <a:rPr kumimoji="1" lang="ja-JP" altLang="en-US" sz="1050" dirty="0">
                          <a:latin typeface="+mn-ea"/>
                          <a:ea typeface="+mn-ea"/>
                        </a:rPr>
                        <a:t>や</a:t>
                      </a:r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エリアメール</a:t>
                      </a:r>
                      <a:r>
                        <a:rPr kumimoji="1" lang="ja-JP" altLang="en-US" sz="1050" dirty="0">
                          <a:latin typeface="+mn-ea"/>
                          <a:ea typeface="+mn-ea"/>
                        </a:rPr>
                        <a:t>などで役場からお知らせします。</a:t>
                      </a:r>
                      <a:endParaRPr kumimoji="1" lang="ja-JP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148967"/>
                  </a:ext>
                </a:extLst>
              </a:tr>
            </a:tbl>
          </a:graphicData>
        </a:graphic>
      </p:graphicFrame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12CA189-9BBD-D94D-454B-9CB39CF2286E}"/>
              </a:ext>
            </a:extLst>
          </p:cNvPr>
          <p:cNvSpPr txBox="1"/>
          <p:nvPr/>
        </p:nvSpPr>
        <p:spPr>
          <a:xfrm>
            <a:off x="103036" y="2292111"/>
            <a:ext cx="25211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家族の連絡先</a:t>
            </a:r>
            <a:endParaRPr lang="ja-JP" altLang="en-US" sz="2000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A55F996-1C79-637D-56FF-D5309B88259A}"/>
              </a:ext>
            </a:extLst>
          </p:cNvPr>
          <p:cNvSpPr txBox="1"/>
          <p:nvPr/>
        </p:nvSpPr>
        <p:spPr>
          <a:xfrm>
            <a:off x="168241" y="5147042"/>
            <a:ext cx="25211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緊急時の連絡先</a:t>
            </a:r>
            <a:endParaRPr lang="ja-JP" altLang="en-US" sz="20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02680DE-5D87-51EC-BC32-C62AB3592267}"/>
              </a:ext>
            </a:extLst>
          </p:cNvPr>
          <p:cNvSpPr txBox="1"/>
          <p:nvPr/>
        </p:nvSpPr>
        <p:spPr>
          <a:xfrm>
            <a:off x="19953" y="9456057"/>
            <a:ext cx="424151" cy="408378"/>
          </a:xfrm>
          <a:prstGeom prst="ellipse">
            <a:avLst/>
          </a:prstGeom>
          <a:solidFill>
            <a:srgbClr val="FCDE00"/>
          </a:solidFill>
          <a:ln>
            <a:solidFill>
              <a:srgbClr val="FCDE00"/>
            </a:solidFill>
          </a:ln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r>
              <a:rPr kumimoji="1" lang="ja-JP" altLang="en-US" sz="1200" dirty="0">
                <a:latin typeface="+mn-ea"/>
              </a:rPr>
              <a:t>７</a:t>
            </a:r>
          </a:p>
        </p:txBody>
      </p:sp>
    </p:spTree>
    <p:extLst>
      <p:ext uri="{BB962C8B-B14F-4D97-AF65-F5344CB8AC3E}">
        <p14:creationId xmlns:p14="http://schemas.microsoft.com/office/powerpoint/2010/main" val="1083293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テキスト&#10;&#10;自動的に生成された説明">
            <a:extLst>
              <a:ext uri="{FF2B5EF4-FFF2-40B4-BE49-F238E27FC236}">
                <a16:creationId xmlns:a16="http://schemas.microsoft.com/office/drawing/2014/main" id="{CD155964-F388-7567-D594-0A5A8F269B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80"/>
          <a:stretch/>
        </p:blipFill>
        <p:spPr>
          <a:xfrm>
            <a:off x="1817" y="6311752"/>
            <a:ext cx="6767748" cy="3299069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345CF5E-3B93-F4C5-7CC0-4D0070BA1939}"/>
              </a:ext>
            </a:extLst>
          </p:cNvPr>
          <p:cNvSpPr txBox="1"/>
          <p:nvPr/>
        </p:nvSpPr>
        <p:spPr>
          <a:xfrm>
            <a:off x="2780621" y="135731"/>
            <a:ext cx="40789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1" lang="ja-JP" altLang="en-US" sz="3200">
                <a:latin typeface="メイリオ" panose="020B0604030504040204" pitchFamily="50" charset="-128"/>
                <a:ea typeface="メイリオ" panose="020B0604030504040204" pitchFamily="50" charset="-128"/>
              </a:rPr>
              <a:t>わが家の防災メモ</a:t>
            </a:r>
            <a:endParaRPr lang="ja-JP" altLang="en-US" sz="3200"/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24D70CC2-C808-08B6-6D97-4D406013B996}"/>
              </a:ext>
            </a:extLst>
          </p:cNvPr>
          <p:cNvCxnSpPr>
            <a:cxnSpLocks/>
          </p:cNvCxnSpPr>
          <p:nvPr/>
        </p:nvCxnSpPr>
        <p:spPr>
          <a:xfrm>
            <a:off x="3079563" y="707295"/>
            <a:ext cx="3780000" cy="0"/>
          </a:xfrm>
          <a:prstGeom prst="line">
            <a:avLst/>
          </a:prstGeom>
          <a:ln w="76200">
            <a:solidFill>
              <a:srgbClr val="FCD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表 4">
            <a:extLst>
              <a:ext uri="{FF2B5EF4-FFF2-40B4-BE49-F238E27FC236}">
                <a16:creationId xmlns:a16="http://schemas.microsoft.com/office/drawing/2014/main" id="{5A51E387-B6E2-976D-9061-95E54C744A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69176"/>
              </p:ext>
            </p:extLst>
          </p:nvPr>
        </p:nvGraphicFramePr>
        <p:xfrm>
          <a:off x="188685" y="1264161"/>
          <a:ext cx="6399601" cy="50027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47123">
                  <a:extLst>
                    <a:ext uri="{9D8B030D-6E8A-4147-A177-3AD203B41FA5}">
                      <a16:colId xmlns:a16="http://schemas.microsoft.com/office/drawing/2014/main" val="1823052681"/>
                    </a:ext>
                  </a:extLst>
                </a:gridCol>
                <a:gridCol w="3037906">
                  <a:extLst>
                    <a:ext uri="{9D8B030D-6E8A-4147-A177-3AD203B41FA5}">
                      <a16:colId xmlns:a16="http://schemas.microsoft.com/office/drawing/2014/main" val="3991603799"/>
                    </a:ext>
                  </a:extLst>
                </a:gridCol>
                <a:gridCol w="2814572">
                  <a:extLst>
                    <a:ext uri="{9D8B030D-6E8A-4147-A177-3AD203B41FA5}">
                      <a16:colId xmlns:a16="http://schemas.microsoft.com/office/drawing/2014/main" val="447356193"/>
                    </a:ext>
                  </a:extLst>
                </a:gridCol>
              </a:tblGrid>
              <a:tr h="435538">
                <a:tc>
                  <a:txBody>
                    <a:bodyPr/>
                    <a:lstStyle/>
                    <a:p>
                      <a:pPr algn="ctr"/>
                      <a:endParaRPr kumimoji="1" lang="ja-JP" altLang="en-US" sz="14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災害状況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内容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E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07854"/>
                  </a:ext>
                </a:extLst>
              </a:tr>
              <a:tr h="542867">
                <a:tc>
                  <a:txBody>
                    <a:bodyPr/>
                    <a:lstStyle/>
                    <a:p>
                      <a:pPr algn="l"/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気象情報</a:t>
                      </a:r>
                      <a:r>
                        <a:rPr kumimoji="1" lang="en-US" altLang="ja-JP" sz="1400" dirty="0">
                          <a:latin typeface="+mn-ea"/>
                          <a:ea typeface="+mn-ea"/>
                        </a:rPr>
                        <a:t>(</a:t>
                      </a:r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地震・津波・融雪水害等</a:t>
                      </a:r>
                      <a:r>
                        <a:rPr kumimoji="1" lang="en-US" altLang="ja-JP" sz="1400" dirty="0">
                          <a:latin typeface="+mn-ea"/>
                          <a:ea typeface="+mn-ea"/>
                        </a:rPr>
                        <a:t>)</a:t>
                      </a:r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148967"/>
                  </a:ext>
                </a:extLst>
              </a:tr>
              <a:tr h="465610">
                <a:tc>
                  <a:txBody>
                    <a:bodyPr/>
                    <a:lstStyle/>
                    <a:p>
                      <a:pPr algn="l"/>
                      <a:endParaRPr kumimoji="1" lang="ja-JP" altLang="en-US" sz="14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町の避難指示等の状況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453226"/>
                  </a:ext>
                </a:extLst>
              </a:tr>
              <a:tr h="518685">
                <a:tc>
                  <a:txBody>
                    <a:bodyPr/>
                    <a:lstStyle/>
                    <a:p>
                      <a:pPr algn="l"/>
                      <a:endParaRPr kumimoji="1" lang="ja-JP" altLang="en-US" sz="14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避難所・避難場所の開設状況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747611"/>
                  </a:ext>
                </a:extLst>
              </a:tr>
              <a:tr h="550265">
                <a:tc>
                  <a:txBody>
                    <a:bodyPr/>
                    <a:lstStyle/>
                    <a:p>
                      <a:pPr algn="l"/>
                      <a:endParaRPr kumimoji="1" lang="ja-JP" altLang="en-US" sz="14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道路等の被害状況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224029"/>
                  </a:ext>
                </a:extLst>
              </a:tr>
              <a:tr h="497355">
                <a:tc>
                  <a:txBody>
                    <a:bodyPr/>
                    <a:lstStyle/>
                    <a:p>
                      <a:pPr algn="l"/>
                      <a:endParaRPr kumimoji="1" lang="ja-JP" altLang="en-US" sz="14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河川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624568"/>
                  </a:ext>
                </a:extLst>
              </a:tr>
              <a:tr h="497355">
                <a:tc>
                  <a:txBody>
                    <a:bodyPr/>
                    <a:lstStyle/>
                    <a:p>
                      <a:pPr algn="l"/>
                      <a:endParaRPr kumimoji="1" lang="ja-JP" altLang="en-US" sz="14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橋梁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0778094"/>
                  </a:ext>
                </a:extLst>
              </a:tr>
              <a:tr h="444449">
                <a:tc>
                  <a:txBody>
                    <a:bodyPr/>
                    <a:lstStyle/>
                    <a:p>
                      <a:pPr algn="l"/>
                      <a:endParaRPr kumimoji="1" lang="ja-JP" altLang="en-US" sz="14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土砂崩れ・崖崩れ等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014304"/>
                  </a:ext>
                </a:extLst>
              </a:tr>
              <a:tr h="525328">
                <a:tc>
                  <a:txBody>
                    <a:bodyPr/>
                    <a:lstStyle/>
                    <a:p>
                      <a:pPr algn="l"/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病院の状況</a:t>
                      </a:r>
                      <a:endParaRPr kumimoji="1" lang="en-US" altLang="ja-JP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262957"/>
                  </a:ext>
                </a:extLst>
              </a:tr>
              <a:tr h="525328">
                <a:tc>
                  <a:txBody>
                    <a:bodyPr/>
                    <a:lstStyle/>
                    <a:p>
                      <a:pPr algn="l"/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その他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456227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37C76AB-E7D0-1D60-5E2A-C27819A99CF4}"/>
              </a:ext>
            </a:extLst>
          </p:cNvPr>
          <p:cNvSpPr txBox="1"/>
          <p:nvPr/>
        </p:nvSpPr>
        <p:spPr>
          <a:xfrm>
            <a:off x="3243250" y="830405"/>
            <a:ext cx="36163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まちの災害状況の把握</a:t>
            </a:r>
            <a:endParaRPr lang="ja-JP" altLang="en-US" sz="2000" dirty="0"/>
          </a:p>
        </p:txBody>
      </p:sp>
      <p:pic>
        <p:nvPicPr>
          <p:cNvPr id="8" name="グラフィックス 7" descr="チェック マーク 単色塗りつぶし">
            <a:extLst>
              <a:ext uri="{FF2B5EF4-FFF2-40B4-BE49-F238E27FC236}">
                <a16:creationId xmlns:a16="http://schemas.microsoft.com/office/drawing/2014/main" id="{0FE50716-3D1C-AB8B-5142-DD10A80CBD8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9714" y="1320735"/>
            <a:ext cx="360000" cy="402223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65638F9-9A89-AFBA-E04F-B8A633F62176}"/>
              </a:ext>
            </a:extLst>
          </p:cNvPr>
          <p:cNvSpPr txBox="1"/>
          <p:nvPr/>
        </p:nvSpPr>
        <p:spPr>
          <a:xfrm>
            <a:off x="6502402" y="9518839"/>
            <a:ext cx="350472" cy="369016"/>
          </a:xfrm>
          <a:prstGeom prst="ellipse">
            <a:avLst/>
          </a:prstGeom>
          <a:solidFill>
            <a:srgbClr val="FCDE00"/>
          </a:solidFill>
          <a:ln>
            <a:solidFill>
              <a:srgbClr val="FCDE00"/>
            </a:solidFill>
          </a:ln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r>
              <a:rPr kumimoji="1" lang="ja-JP" altLang="en-US" sz="1200" dirty="0">
                <a:latin typeface="+mn-ea"/>
              </a:rPr>
              <a:t>８</a:t>
            </a:r>
          </a:p>
        </p:txBody>
      </p:sp>
    </p:spTree>
    <p:extLst>
      <p:ext uri="{BB962C8B-B14F-4D97-AF65-F5344CB8AC3E}">
        <p14:creationId xmlns:p14="http://schemas.microsoft.com/office/powerpoint/2010/main" val="4132589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8ED7A0B-CDE0-D135-B6C3-2E9C6E961638}"/>
              </a:ext>
            </a:extLst>
          </p:cNvPr>
          <p:cNvSpPr/>
          <p:nvPr/>
        </p:nvSpPr>
        <p:spPr>
          <a:xfrm>
            <a:off x="0" y="0"/>
            <a:ext cx="6858000" cy="9940018"/>
          </a:xfrm>
          <a:prstGeom prst="rect">
            <a:avLst/>
          </a:prstGeom>
          <a:solidFill>
            <a:srgbClr val="FCD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80986FB-4F02-FA43-34D5-6F6F052489D8}"/>
              </a:ext>
            </a:extLst>
          </p:cNvPr>
          <p:cNvSpPr txBox="1"/>
          <p:nvPr/>
        </p:nvSpPr>
        <p:spPr>
          <a:xfrm>
            <a:off x="837092" y="8640519"/>
            <a:ext cx="51838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作成・協力</a:t>
            </a:r>
            <a:b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ＪＡしべちゃ</a:t>
            </a:r>
            <a:b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標茶町</a:t>
            </a:r>
            <a:b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農林水産省北海道農政事務所釧路地域拠点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38B522C-E35B-A286-221E-B04B976A8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3955" b="93503" l="8784" r="89865">
                        <a14:foregroundMark x1="46622" y1="3955" x2="47973" y2="24859"/>
                        <a14:foregroundMark x1="55405" y1="9605" x2="64189" y2="31073"/>
                        <a14:foregroundMark x1="64189" y1="31073" x2="75000" y2="26554"/>
                        <a14:foregroundMark x1="54054" y1="25706" x2="23649" y2="35876"/>
                        <a14:foregroundMark x1="27703" y1="28531" x2="23649" y2="40395"/>
                        <a14:foregroundMark x1="23649" y1="40678" x2="25676" y2="43785"/>
                        <a14:foregroundMark x1="25676" y1="44350" x2="47297" y2="57345"/>
                        <a14:foregroundMark x1="47297" y1="57345" x2="47297" y2="57910"/>
                        <a14:foregroundMark x1="66216" y1="44350" x2="62838" y2="76271"/>
                        <a14:foregroundMark x1="43919" y1="54520" x2="47973" y2="83051"/>
                        <a14:foregroundMark x1="60135" y1="77966" x2="69595" y2="92938"/>
                        <a14:foregroundMark x1="69595" y1="92938" x2="73649" y2="93503"/>
                        <a14:foregroundMark x1="45946" y1="80508" x2="37162" y2="86158"/>
                        <a14:foregroundMark x1="37838" y1="27401" x2="32432" y2="31638"/>
                        <a14:foregroundMark x1="52027" y1="22881" x2="75000" y2="29944"/>
                        <a14:foregroundMark x1="73649" y1="28531" x2="82432" y2="44068"/>
                        <a14:foregroundMark x1="77027" y1="27966" x2="82432" y2="35028"/>
                        <a14:foregroundMark x1="77027" y1="27684" x2="82432" y2="33616"/>
                        <a14:foregroundMark x1="76351" y1="27401" x2="82432" y2="34181"/>
                        <a14:foregroundMark x1="77027" y1="27966" x2="80405" y2="3192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17291" y="3207117"/>
            <a:ext cx="1260000" cy="3013783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E30BD72E-04AA-7223-3310-1185077245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7418" b="96736" l="8759" r="89051">
                        <a14:foregroundMark x1="56934" y1="7715" x2="48175" y2="33828"/>
                        <a14:foregroundMark x1="37226" y1="29970" x2="37956" y2="43027"/>
                        <a14:foregroundMark x1="57664" y1="28190" x2="57664" y2="32641"/>
                        <a14:foregroundMark x1="46715" y1="27300" x2="46715" y2="31751"/>
                        <a14:foregroundMark x1="40146" y1="30564" x2="18248" y2="45994"/>
                        <a14:foregroundMark x1="18248" y1="45994" x2="32847" y2="48961"/>
                        <a14:foregroundMark x1="28467" y1="30861" x2="24088" y2="41840"/>
                        <a14:foregroundMark x1="59854" y1="29674" x2="78102" y2="45401"/>
                        <a14:foregroundMark x1="78102" y1="45401" x2="79562" y2="49258"/>
                        <a14:foregroundMark x1="60584" y1="28783" x2="77372" y2="40356"/>
                        <a14:foregroundMark x1="72993" y1="29970" x2="78102" y2="38279"/>
                        <a14:foregroundMark x1="66423" y1="45697" x2="59854" y2="56973"/>
                        <a14:foregroundMark x1="41606" y1="52226" x2="37956" y2="90801"/>
                        <a14:foregroundMark x1="37956" y1="90801" x2="27007" y2="96736"/>
                        <a14:foregroundMark x1="60584" y1="54006" x2="56934" y2="9406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45977" y="3043990"/>
            <a:ext cx="1260000" cy="309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530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CBE4C979-FABE-742C-79BB-CDABF7C5370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1" y="0"/>
            <a:ext cx="6858001" cy="9905999"/>
          </a:xfrm>
          <a:prstGeom prst="rect">
            <a:avLst/>
          </a:prstGeom>
        </p:spPr>
      </p:pic>
      <p:sp>
        <p:nvSpPr>
          <p:cNvPr id="42" name="テキスト ボックス 1069">
            <a:extLst>
              <a:ext uri="{FF2B5EF4-FFF2-40B4-BE49-F238E27FC236}">
                <a16:creationId xmlns:a16="http://schemas.microsoft.com/office/drawing/2014/main" id="{FCB9492B-9B40-56A2-59EE-773286B5E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485" y="2341963"/>
            <a:ext cx="2007621" cy="5048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G丸ｺﾞｼｯｸM-PRO" panose="020F0600000000000000" pitchFamily="50" charset="-128"/>
              </a:rPr>
              <a:t>想定災害</a:t>
            </a:r>
            <a:endParaRPr kumimoji="0" lang="ja-JP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4" name="楕円 53">
            <a:extLst>
              <a:ext uri="{FF2B5EF4-FFF2-40B4-BE49-F238E27FC236}">
                <a16:creationId xmlns:a16="http://schemas.microsoft.com/office/drawing/2014/main" id="{06E71245-1511-EA54-8E3D-5BE784A4FD4A}"/>
              </a:ext>
            </a:extLst>
          </p:cNvPr>
          <p:cNvSpPr/>
          <p:nvPr/>
        </p:nvSpPr>
        <p:spPr>
          <a:xfrm>
            <a:off x="218657" y="5666228"/>
            <a:ext cx="2304000" cy="2304000"/>
          </a:xfrm>
          <a:prstGeom prst="ellipse">
            <a:avLst/>
          </a:prstGeom>
          <a:solidFill>
            <a:srgbClr val="FCDE0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楕円 54">
            <a:extLst>
              <a:ext uri="{FF2B5EF4-FFF2-40B4-BE49-F238E27FC236}">
                <a16:creationId xmlns:a16="http://schemas.microsoft.com/office/drawing/2014/main" id="{BCD2FF0D-FC04-9B17-EDC8-1FD78A5BDAC1}"/>
              </a:ext>
            </a:extLst>
          </p:cNvPr>
          <p:cNvSpPr/>
          <p:nvPr/>
        </p:nvSpPr>
        <p:spPr>
          <a:xfrm>
            <a:off x="218657" y="2341963"/>
            <a:ext cx="2304000" cy="2304000"/>
          </a:xfrm>
          <a:prstGeom prst="ellipse">
            <a:avLst/>
          </a:prstGeom>
          <a:solidFill>
            <a:srgbClr val="FCDE0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楕円 55">
            <a:extLst>
              <a:ext uri="{FF2B5EF4-FFF2-40B4-BE49-F238E27FC236}">
                <a16:creationId xmlns:a16="http://schemas.microsoft.com/office/drawing/2014/main" id="{4DFAA113-B8A4-6C5C-B43F-A0DC20513D6C}"/>
              </a:ext>
            </a:extLst>
          </p:cNvPr>
          <p:cNvSpPr/>
          <p:nvPr/>
        </p:nvSpPr>
        <p:spPr>
          <a:xfrm>
            <a:off x="4356312" y="5666228"/>
            <a:ext cx="2304000" cy="2304000"/>
          </a:xfrm>
          <a:prstGeom prst="ellipse">
            <a:avLst/>
          </a:prstGeom>
          <a:solidFill>
            <a:srgbClr val="FCDE0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5" name="図 44" descr="アイコン&#10;&#10;自動的に生成された説明">
            <a:extLst>
              <a:ext uri="{FF2B5EF4-FFF2-40B4-BE49-F238E27FC236}">
                <a16:creationId xmlns:a16="http://schemas.microsoft.com/office/drawing/2014/main" id="{6EAA561D-58B4-168A-4640-6B8FEAC4BE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93" y="5938137"/>
            <a:ext cx="1686347" cy="1398082"/>
          </a:xfrm>
          <a:prstGeom prst="rect">
            <a:avLst/>
          </a:prstGeom>
        </p:spPr>
      </p:pic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120F6324-9A25-CFBF-194A-DF91C2F2F54F}"/>
              </a:ext>
            </a:extLst>
          </p:cNvPr>
          <p:cNvSpPr txBox="1"/>
          <p:nvPr/>
        </p:nvSpPr>
        <p:spPr>
          <a:xfrm>
            <a:off x="595870" y="7369935"/>
            <a:ext cx="151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地震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237734EA-B4C9-4895-92BD-32AB5FB165A2}"/>
              </a:ext>
            </a:extLst>
          </p:cNvPr>
          <p:cNvSpPr txBox="1"/>
          <p:nvPr/>
        </p:nvSpPr>
        <p:spPr>
          <a:xfrm>
            <a:off x="581356" y="4116826"/>
            <a:ext cx="151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風雪害</a:t>
            </a:r>
          </a:p>
        </p:txBody>
      </p:sp>
      <p:pic>
        <p:nvPicPr>
          <p:cNvPr id="51" name="図 50" descr="テキスト, アイコン&#10;&#10;自動的に生成された説明">
            <a:extLst>
              <a:ext uri="{FF2B5EF4-FFF2-40B4-BE49-F238E27FC236}">
                <a16:creationId xmlns:a16="http://schemas.microsoft.com/office/drawing/2014/main" id="{E48E9696-D6E1-B268-BCDB-26390C0406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28" y="2607796"/>
            <a:ext cx="2191453" cy="1405312"/>
          </a:xfrm>
          <a:prstGeom prst="rect">
            <a:avLst/>
          </a:prstGeom>
        </p:spPr>
      </p:pic>
      <p:pic>
        <p:nvPicPr>
          <p:cNvPr id="53" name="図 52" descr="アイコン&#10;&#10;自動的に生成された説明">
            <a:extLst>
              <a:ext uri="{FF2B5EF4-FFF2-40B4-BE49-F238E27FC236}">
                <a16:creationId xmlns:a16="http://schemas.microsoft.com/office/drawing/2014/main" id="{E9D2EE24-31BC-88DB-7193-84B330F05F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475" y="5877185"/>
            <a:ext cx="1654839" cy="1466789"/>
          </a:xfrm>
          <a:prstGeom prst="rect">
            <a:avLst/>
          </a:prstGeom>
        </p:spPr>
      </p:pic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9AAB984D-800C-40A7-61AA-41B2B1C525D9}"/>
              </a:ext>
            </a:extLst>
          </p:cNvPr>
          <p:cNvSpPr txBox="1"/>
          <p:nvPr/>
        </p:nvSpPr>
        <p:spPr>
          <a:xfrm>
            <a:off x="4763236" y="7369935"/>
            <a:ext cx="151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火災</a:t>
            </a:r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13BBF561-231D-657D-7E3B-26AAFE2A1FFB}"/>
              </a:ext>
            </a:extLst>
          </p:cNvPr>
          <p:cNvSpPr/>
          <p:nvPr/>
        </p:nvSpPr>
        <p:spPr>
          <a:xfrm>
            <a:off x="2284541" y="3860407"/>
            <a:ext cx="2304000" cy="2304000"/>
          </a:xfrm>
          <a:prstGeom prst="ellipse">
            <a:avLst/>
          </a:prstGeom>
          <a:solidFill>
            <a:srgbClr val="FCDE0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F4013495-438C-134F-53A5-717940DB65EC}"/>
              </a:ext>
            </a:extLst>
          </p:cNvPr>
          <p:cNvSpPr/>
          <p:nvPr/>
        </p:nvSpPr>
        <p:spPr>
          <a:xfrm>
            <a:off x="2284541" y="7086466"/>
            <a:ext cx="2304000" cy="2304000"/>
          </a:xfrm>
          <a:prstGeom prst="ellipse">
            <a:avLst/>
          </a:prstGeom>
          <a:solidFill>
            <a:srgbClr val="FCDE0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9" name="図 58" descr="アイコン&#10;&#10;自動的に生成された説明">
            <a:extLst>
              <a:ext uri="{FF2B5EF4-FFF2-40B4-BE49-F238E27FC236}">
                <a16:creationId xmlns:a16="http://schemas.microsoft.com/office/drawing/2014/main" id="{F381B6B3-04AB-D276-94DA-609D35AAE3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733" y="4132733"/>
            <a:ext cx="1604016" cy="1404332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1A70D91-878A-2B7B-08B4-4C5C8EED3F34}"/>
              </a:ext>
            </a:extLst>
          </p:cNvPr>
          <p:cNvSpPr txBox="1"/>
          <p:nvPr/>
        </p:nvSpPr>
        <p:spPr>
          <a:xfrm>
            <a:off x="2653368" y="5599056"/>
            <a:ext cx="151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水害</a:t>
            </a: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0E6A1A76-4DED-8516-8D68-906A8712F856}"/>
              </a:ext>
            </a:extLst>
          </p:cNvPr>
          <p:cNvSpPr/>
          <p:nvPr/>
        </p:nvSpPr>
        <p:spPr>
          <a:xfrm>
            <a:off x="4357133" y="2468181"/>
            <a:ext cx="2304000" cy="2304000"/>
          </a:xfrm>
          <a:prstGeom prst="ellipse">
            <a:avLst/>
          </a:prstGeom>
          <a:solidFill>
            <a:srgbClr val="FCDE0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 descr="アイコン&#10;&#10;自動的に生成された説明">
            <a:extLst>
              <a:ext uri="{FF2B5EF4-FFF2-40B4-BE49-F238E27FC236}">
                <a16:creationId xmlns:a16="http://schemas.microsoft.com/office/drawing/2014/main" id="{5EF59458-7F16-BB6D-1F0E-B186D6FC4C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962" y="2742902"/>
            <a:ext cx="1666352" cy="1276899"/>
          </a:xfrm>
          <a:prstGeom prst="rect">
            <a:avLst/>
          </a:prstGeom>
        </p:spPr>
      </p:pic>
      <p:pic>
        <p:nvPicPr>
          <p:cNvPr id="3" name="図 2" descr="アイコン が含まれている画像&#10;&#10;自動的に生成された説明">
            <a:extLst>
              <a:ext uri="{FF2B5EF4-FFF2-40B4-BE49-F238E27FC236}">
                <a16:creationId xmlns:a16="http://schemas.microsoft.com/office/drawing/2014/main" id="{00219CF1-A790-32A5-1D72-85BFA8276F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827" y="7249530"/>
            <a:ext cx="1964991" cy="1514681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6C69A43-7978-04E8-0B98-BE8FEAAFA7B6}"/>
              </a:ext>
            </a:extLst>
          </p:cNvPr>
          <p:cNvSpPr txBox="1"/>
          <p:nvPr/>
        </p:nvSpPr>
        <p:spPr>
          <a:xfrm>
            <a:off x="2672296" y="8790173"/>
            <a:ext cx="151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停電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446B025-A359-9F09-B725-F6F466CC65CA}"/>
              </a:ext>
            </a:extLst>
          </p:cNvPr>
          <p:cNvSpPr txBox="1"/>
          <p:nvPr/>
        </p:nvSpPr>
        <p:spPr>
          <a:xfrm>
            <a:off x="4739894" y="4084558"/>
            <a:ext cx="151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土砂災害</a:t>
            </a:r>
          </a:p>
        </p:txBody>
      </p:sp>
      <p:sp>
        <p:nvSpPr>
          <p:cNvPr id="13" name="テキスト ボックス 1069">
            <a:extLst>
              <a:ext uri="{FF2B5EF4-FFF2-40B4-BE49-F238E27FC236}">
                <a16:creationId xmlns:a16="http://schemas.microsoft.com/office/drawing/2014/main" id="{537D9246-88D7-5770-1FEB-09EC8B07E3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66" y="18072"/>
            <a:ext cx="6768000" cy="190055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1600" dirty="0" err="1">
                <a:latin typeface="メイリオ" panose="020B0604030504040204" pitchFamily="50" charset="-128"/>
                <a:ea typeface="メイリオ" panose="020B0604030504040204" pitchFamily="50" charset="-128"/>
                <a:cs typeface="HG丸ｺﾞｼｯｸM-PRO" panose="020F0600000000000000" pitchFamily="50" charset="-128"/>
              </a:rPr>
              <a:t>BCP</a:t>
            </a:r>
            <a:r>
              <a:rPr kumimoji="0" lang="ja-JP" altLang="ja-JP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G丸ｺﾞｼｯｸM-PRO" panose="020F0600000000000000" pitchFamily="50" charset="-128"/>
              </a:rPr>
              <a:t>（＝</a:t>
            </a:r>
            <a:r>
              <a:rPr kumimoji="0" lang="en-US" altLang="ja-JP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G丸ｺﾞｼｯｸM-PRO" panose="020F0600000000000000" pitchFamily="50" charset="-128"/>
              </a:rPr>
              <a:t>Business Continuity Plan</a:t>
            </a: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G丸ｺﾞｼｯｸM-PRO" panose="020F0600000000000000" pitchFamily="50" charset="-128"/>
              </a:rPr>
              <a:t>：</a:t>
            </a:r>
            <a:r>
              <a:rPr kumimoji="0" lang="ja-JP" altLang="en-US" sz="1000" b="0" i="0" u="none" strike="noStrike" cap="none" normalizeH="0" baseline="0" dirty="0">
                <a:ln>
                  <a:noFill/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HG丸ｺﾞｼｯｸM-PRO" panose="020F0600000000000000" pitchFamily="50" charset="-128"/>
              </a:rPr>
              <a:t>事業継続計画）とは、自然災害などの緊急事態に遭遇した場合において、事業資産の損害を最小限にとどめ、中核事業の継続あるいは早期復旧を可能とするために、平常時に行うべき活動や緊急時における事業継続のための方法、手段などを予め取り決めておく計画（以下、「ＢＣＰ」という）。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  <a:cs typeface="HG丸ｺﾞｼｯｸM-PRO" panose="020F0600000000000000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農業版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BCP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では、</a:t>
            </a:r>
            <a:r>
              <a:rPr lang="ja-JP" altLang="ja-JP" sz="1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災害対応業務を明確化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、</a:t>
            </a:r>
            <a:r>
              <a:rPr lang="ja-JP" altLang="ja-JP" sz="1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災害対応業務の目標時期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、事業</a:t>
            </a:r>
            <a:r>
              <a:rPr lang="ja-JP" altLang="ja-JP" sz="1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継続体制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の</a:t>
            </a:r>
            <a:r>
              <a:rPr lang="ja-JP" altLang="ja-JP" sz="1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計画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をあらかじめまとめます。</a:t>
            </a:r>
            <a:endParaRPr kumimoji="0" lang="ja-JP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CDD5F1F9-D1BB-53BB-B609-C58CB676AE42}"/>
              </a:ext>
            </a:extLst>
          </p:cNvPr>
          <p:cNvCxnSpPr>
            <a:cxnSpLocks/>
          </p:cNvCxnSpPr>
          <p:nvPr/>
        </p:nvCxnSpPr>
        <p:spPr>
          <a:xfrm>
            <a:off x="0" y="707295"/>
            <a:ext cx="5184000" cy="0"/>
          </a:xfrm>
          <a:prstGeom prst="line">
            <a:avLst/>
          </a:prstGeom>
          <a:ln w="76200">
            <a:solidFill>
              <a:srgbClr val="FCD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79A002A-F9FD-A989-1520-B0B39CA79292}"/>
              </a:ext>
            </a:extLst>
          </p:cNvPr>
          <p:cNvSpPr txBox="1"/>
          <p:nvPr/>
        </p:nvSpPr>
        <p:spPr>
          <a:xfrm>
            <a:off x="27710" y="59531"/>
            <a:ext cx="51264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200" dirty="0">
                <a:latin typeface="メイリオ" panose="020B0604030504040204" pitchFamily="50" charset="-128"/>
                <a:cs typeface="HG丸ｺﾞｼｯｸM-PRO" panose="020F0600000000000000" pitchFamily="50" charset="-128"/>
              </a:rPr>
              <a:t>農業版</a:t>
            </a:r>
            <a:r>
              <a:rPr lang="ja-JP" altLang="ja-JP" sz="3200" dirty="0">
                <a:latin typeface="メイリオ" panose="020B0604030504040204" pitchFamily="50" charset="-128"/>
                <a:cs typeface="HG丸ｺﾞｼｯｸM-PRO" panose="020F0600000000000000" pitchFamily="50" charset="-128"/>
              </a:rPr>
              <a:t>ＢＣＰ</a:t>
            </a:r>
            <a:r>
              <a:rPr lang="ja-JP" altLang="en-US" sz="3200" dirty="0">
                <a:latin typeface="メイリオ" panose="020B0604030504040204" pitchFamily="50" charset="-128"/>
                <a:cs typeface="HG丸ｺﾞｼｯｸM-PRO" panose="020F0600000000000000" pitchFamily="50" charset="-128"/>
              </a:rPr>
              <a:t>とは？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603747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3E6102D0-8C04-30E0-552D-57C4530770F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5668" y="1"/>
            <a:ext cx="6903668" cy="990600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A2CC128-A3EE-D070-F19B-792E95954614}"/>
              </a:ext>
            </a:extLst>
          </p:cNvPr>
          <p:cNvSpPr txBox="1"/>
          <p:nvPr/>
        </p:nvSpPr>
        <p:spPr>
          <a:xfrm>
            <a:off x="2551837" y="1079500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もくじ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F0391CC-5754-A6DF-8464-E952D7B8B827}"/>
              </a:ext>
            </a:extLst>
          </p:cNvPr>
          <p:cNvSpPr txBox="1"/>
          <p:nvPr/>
        </p:nvSpPr>
        <p:spPr>
          <a:xfrm>
            <a:off x="360889" y="2157694"/>
            <a:ext cx="60350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発災！まずはどうする？・・・・・・・・・・・・・・・・１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（基本方針、重要業務、目標復旧時間）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18111A2-9814-FE81-74ED-34424FF2B85B}"/>
              </a:ext>
            </a:extLst>
          </p:cNvPr>
          <p:cNvSpPr txBox="1"/>
          <p:nvPr/>
        </p:nvSpPr>
        <p:spPr>
          <a:xfrm>
            <a:off x="360889" y="3784987"/>
            <a:ext cx="621791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インフラ等の被害による影響と対応・・・・・・・・・・・４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72A5D4F-EC02-D6C8-2AC9-5FBAB5FEAAE9}"/>
              </a:ext>
            </a:extLst>
          </p:cNvPr>
          <p:cNvSpPr txBox="1"/>
          <p:nvPr/>
        </p:nvSpPr>
        <p:spPr>
          <a:xfrm>
            <a:off x="360889" y="3094451"/>
            <a:ext cx="621791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緊急時の体制・・・・・・・・・・・・・・・・・・・２～３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20BCD12-6256-E37C-7F23-35926CC2F622}"/>
              </a:ext>
            </a:extLst>
          </p:cNvPr>
          <p:cNvSpPr txBox="1"/>
          <p:nvPr/>
        </p:nvSpPr>
        <p:spPr>
          <a:xfrm>
            <a:off x="360889" y="5856597"/>
            <a:ext cx="621791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わが家の防災メモ・・・・・・・・・・・・・・・・・７～８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F153B21-D1B7-3937-3142-CB9B29FA8EB1}"/>
              </a:ext>
            </a:extLst>
          </p:cNvPr>
          <p:cNvSpPr txBox="1"/>
          <p:nvPr/>
        </p:nvSpPr>
        <p:spPr>
          <a:xfrm>
            <a:off x="360889" y="4475523"/>
            <a:ext cx="621791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災害などで発令される避難情報・・・・・・・・・・・・・５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AA518EB-D2E0-9C63-106F-D5DD105D635B}"/>
              </a:ext>
            </a:extLst>
          </p:cNvPr>
          <p:cNvSpPr txBox="1"/>
          <p:nvPr/>
        </p:nvSpPr>
        <p:spPr>
          <a:xfrm>
            <a:off x="360889" y="5166059"/>
            <a:ext cx="621791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防災情報の入手・・・・・・・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・・・・・・・・・・・・・６</a:t>
            </a:r>
          </a:p>
        </p:txBody>
      </p:sp>
    </p:spTree>
    <p:extLst>
      <p:ext uri="{BB962C8B-B14F-4D97-AF65-F5344CB8AC3E}">
        <p14:creationId xmlns:p14="http://schemas.microsoft.com/office/powerpoint/2010/main" val="3992980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楕円 3">
            <a:extLst>
              <a:ext uri="{FF2B5EF4-FFF2-40B4-BE49-F238E27FC236}">
                <a16:creationId xmlns:a16="http://schemas.microsoft.com/office/drawing/2014/main" id="{85FADEB7-3D6F-C476-580C-E2EBB2AF892D}"/>
              </a:ext>
            </a:extLst>
          </p:cNvPr>
          <p:cNvSpPr/>
          <p:nvPr/>
        </p:nvSpPr>
        <p:spPr>
          <a:xfrm>
            <a:off x="1219101" y="3874908"/>
            <a:ext cx="2160000" cy="2160000"/>
          </a:xfrm>
          <a:prstGeom prst="ellipse">
            <a:avLst/>
          </a:prstGeom>
          <a:solidFill>
            <a:srgbClr val="FCD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" name="楕円 32">
            <a:extLst>
              <a:ext uri="{FF2B5EF4-FFF2-40B4-BE49-F238E27FC236}">
                <a16:creationId xmlns:a16="http://schemas.microsoft.com/office/drawing/2014/main" id="{97A3C046-B99A-33CF-1E0E-7F7478032F38}"/>
              </a:ext>
            </a:extLst>
          </p:cNvPr>
          <p:cNvSpPr/>
          <p:nvPr/>
        </p:nvSpPr>
        <p:spPr>
          <a:xfrm>
            <a:off x="393417" y="7388934"/>
            <a:ext cx="2484000" cy="2484000"/>
          </a:xfrm>
          <a:prstGeom prst="ellipse">
            <a:avLst/>
          </a:prstGeom>
          <a:solidFill>
            <a:srgbClr val="FCD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BCDCD733-6BAC-AF41-BD30-7BCD4A793E5B}"/>
              </a:ext>
            </a:extLst>
          </p:cNvPr>
          <p:cNvSpPr/>
          <p:nvPr/>
        </p:nvSpPr>
        <p:spPr>
          <a:xfrm>
            <a:off x="94059" y="2002130"/>
            <a:ext cx="2160000" cy="2160000"/>
          </a:xfrm>
          <a:prstGeom prst="ellipse">
            <a:avLst/>
          </a:prstGeom>
          <a:solidFill>
            <a:srgbClr val="FCD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B824DD71-187F-1251-626D-8A42A3519FA8}"/>
              </a:ext>
            </a:extLst>
          </p:cNvPr>
          <p:cNvSpPr/>
          <p:nvPr/>
        </p:nvSpPr>
        <p:spPr>
          <a:xfrm>
            <a:off x="4579744" y="2002130"/>
            <a:ext cx="2160000" cy="2160000"/>
          </a:xfrm>
          <a:prstGeom prst="ellipse">
            <a:avLst/>
          </a:prstGeom>
          <a:solidFill>
            <a:srgbClr val="FCD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586D5D81-1BDB-A481-AB53-4EEEA95AC08F}"/>
              </a:ext>
            </a:extLst>
          </p:cNvPr>
          <p:cNvSpPr/>
          <p:nvPr/>
        </p:nvSpPr>
        <p:spPr>
          <a:xfrm>
            <a:off x="2336902" y="2002130"/>
            <a:ext cx="2160000" cy="2160000"/>
          </a:xfrm>
          <a:prstGeom prst="ellipse">
            <a:avLst/>
          </a:prstGeom>
          <a:solidFill>
            <a:srgbClr val="FCD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 descr="アイコン&#10;&#10;自動的に生成された説明">
            <a:extLst>
              <a:ext uri="{FF2B5EF4-FFF2-40B4-BE49-F238E27FC236}">
                <a16:creationId xmlns:a16="http://schemas.microsoft.com/office/drawing/2014/main" id="{590FC3B3-9A98-12DC-23BC-B540F206A69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57" y="2298269"/>
            <a:ext cx="846637" cy="1171983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D32CCCA-8295-B130-4841-7D7378451CB1}"/>
              </a:ext>
            </a:extLst>
          </p:cNvPr>
          <p:cNvSpPr txBox="1"/>
          <p:nvPr/>
        </p:nvSpPr>
        <p:spPr>
          <a:xfrm>
            <a:off x="1260798" y="50563"/>
            <a:ext cx="4627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まずはどうする？</a:t>
            </a:r>
            <a:endParaRPr lang="ja-JP" altLang="en-US" sz="32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25D3FB5-7446-4367-06DE-4EEA9C70A886}"/>
              </a:ext>
            </a:extLst>
          </p:cNvPr>
          <p:cNvSpPr txBox="1"/>
          <p:nvPr/>
        </p:nvSpPr>
        <p:spPr>
          <a:xfrm>
            <a:off x="402975" y="3554193"/>
            <a:ext cx="151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人の命を守る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E677769-6076-1B5D-CE34-3AA4D7735059}"/>
              </a:ext>
            </a:extLst>
          </p:cNvPr>
          <p:cNvSpPr txBox="1"/>
          <p:nvPr/>
        </p:nvSpPr>
        <p:spPr>
          <a:xfrm>
            <a:off x="1563087" y="5229488"/>
            <a:ext cx="1620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農作物の供給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責任を果たす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E058AB3-5334-7212-6117-8E75DDE019B1}"/>
              </a:ext>
            </a:extLst>
          </p:cNvPr>
          <p:cNvSpPr txBox="1"/>
          <p:nvPr/>
        </p:nvSpPr>
        <p:spPr>
          <a:xfrm>
            <a:off x="4938660" y="3493426"/>
            <a:ext cx="1620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ほ場等を守る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2B9BAE3-8160-18BA-AE9A-BB0C25F97C00}"/>
              </a:ext>
            </a:extLst>
          </p:cNvPr>
          <p:cNvSpPr txBox="1"/>
          <p:nvPr/>
        </p:nvSpPr>
        <p:spPr>
          <a:xfrm>
            <a:off x="707944" y="6244969"/>
            <a:ext cx="241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>
                <a:latin typeface="メイリオ" panose="020B0604030504040204" pitchFamily="50" charset="-128"/>
                <a:ea typeface="メイリオ" panose="020B0604030504040204" pitchFamily="50" charset="-128"/>
              </a:rPr>
              <a:t>重要業務</a:t>
            </a:r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B18F5783-3BC9-A9CD-E6EE-EB813AF00D43}"/>
              </a:ext>
            </a:extLst>
          </p:cNvPr>
          <p:cNvCxnSpPr>
            <a:cxnSpLocks/>
          </p:cNvCxnSpPr>
          <p:nvPr/>
        </p:nvCxnSpPr>
        <p:spPr>
          <a:xfrm>
            <a:off x="-1486" y="707295"/>
            <a:ext cx="5184000" cy="0"/>
          </a:xfrm>
          <a:prstGeom prst="line">
            <a:avLst/>
          </a:prstGeom>
          <a:ln w="76200">
            <a:solidFill>
              <a:srgbClr val="FCD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A5DE7187-BD47-B7DD-AA30-10F03957E72D}"/>
              </a:ext>
            </a:extLst>
          </p:cNvPr>
          <p:cNvSpPr txBox="1"/>
          <p:nvPr/>
        </p:nvSpPr>
        <p:spPr>
          <a:xfrm>
            <a:off x="4009074" y="6244969"/>
            <a:ext cx="3168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>
                <a:latin typeface="メイリオ" panose="020B0604030504040204" pitchFamily="50" charset="-128"/>
                <a:ea typeface="メイリオ" panose="020B0604030504040204" pitchFamily="50" charset="-128"/>
              </a:rPr>
              <a:t>目標復旧時間</a:t>
            </a:r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AD7AA0A7-668E-DD4E-88A5-202ED71FC276}"/>
              </a:ext>
            </a:extLst>
          </p:cNvPr>
          <p:cNvSpPr/>
          <p:nvPr/>
        </p:nvSpPr>
        <p:spPr>
          <a:xfrm>
            <a:off x="3932483" y="7388934"/>
            <a:ext cx="2484000" cy="2484000"/>
          </a:xfrm>
          <a:prstGeom prst="ellipse">
            <a:avLst/>
          </a:prstGeom>
          <a:solidFill>
            <a:srgbClr val="FCD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F2EDB5DE-15FB-248A-2A0E-5212E6D46C69}"/>
              </a:ext>
            </a:extLst>
          </p:cNvPr>
          <p:cNvSpPr txBox="1"/>
          <p:nvPr/>
        </p:nvSpPr>
        <p:spPr>
          <a:xfrm>
            <a:off x="3881926" y="7682702"/>
            <a:ext cx="2484000" cy="1954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12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48</a:t>
            </a:r>
            <a:endParaRPr lang="ja-JP" altLang="en-US" sz="12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789759F5-C6CB-58AB-E601-6257810FE599}"/>
              </a:ext>
            </a:extLst>
          </p:cNvPr>
          <p:cNvSpPr txBox="1"/>
          <p:nvPr/>
        </p:nvSpPr>
        <p:spPr>
          <a:xfrm>
            <a:off x="4378097" y="9442551"/>
            <a:ext cx="151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時間以内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AB567A06-4E4A-3401-1CB2-0623E588D83E}"/>
              </a:ext>
            </a:extLst>
          </p:cNvPr>
          <p:cNvSpPr txBox="1"/>
          <p:nvPr/>
        </p:nvSpPr>
        <p:spPr>
          <a:xfrm>
            <a:off x="-1486" y="50563"/>
            <a:ext cx="18048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発災！</a:t>
            </a:r>
            <a:endParaRPr lang="ja-JP" altLang="en-US" sz="3200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7F518C3B-9BAE-1AD2-A852-921AA060B4C6}"/>
              </a:ext>
            </a:extLst>
          </p:cNvPr>
          <p:cNvSpPr txBox="1"/>
          <p:nvPr/>
        </p:nvSpPr>
        <p:spPr>
          <a:xfrm>
            <a:off x="-1486" y="784360"/>
            <a:ext cx="67500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突然の災害でも慌てずに行動できるようにしましょう。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85367A5-1575-5FE3-B80F-A2A5DC263318}"/>
              </a:ext>
            </a:extLst>
          </p:cNvPr>
          <p:cNvSpPr txBox="1"/>
          <p:nvPr/>
        </p:nvSpPr>
        <p:spPr>
          <a:xfrm>
            <a:off x="713142" y="1167735"/>
            <a:ext cx="2192574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ja-JP" altLang="en-US" sz="2800">
                <a:latin typeface="メイリオ" panose="020B0604030504040204" pitchFamily="50" charset="-128"/>
                <a:ea typeface="メイリオ" panose="020B0604030504040204" pitchFamily="50" charset="-128"/>
              </a:rPr>
              <a:t>基本方針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F230822-6E1B-DDDE-3862-B954A4878D93}"/>
              </a:ext>
            </a:extLst>
          </p:cNvPr>
          <p:cNvSpPr txBox="1"/>
          <p:nvPr/>
        </p:nvSpPr>
        <p:spPr>
          <a:xfrm>
            <a:off x="713142" y="1613046"/>
            <a:ext cx="5328000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ja-JP" altLang="en-US" sz="1200">
                <a:latin typeface="メイリオ" panose="020B0604030504040204" pitchFamily="50" charset="-128"/>
                <a:ea typeface="メイリオ" panose="020B0604030504040204" pitchFamily="50" charset="-128"/>
              </a:rPr>
              <a:t>社会的使命を念頭に、</a:t>
            </a:r>
            <a:r>
              <a:rPr lang="en-US" altLang="ja-JP" sz="1200" err="1">
                <a:latin typeface="メイリオ" panose="020B0604030504040204" pitchFamily="50" charset="-128"/>
                <a:ea typeface="メイリオ" panose="020B0604030504040204" pitchFamily="50" charset="-128"/>
              </a:rPr>
              <a:t>BCP</a:t>
            </a:r>
            <a:r>
              <a:rPr lang="ja-JP" altLang="en-US" sz="1200">
                <a:latin typeface="メイリオ" panose="020B0604030504040204" pitchFamily="50" charset="-128"/>
                <a:ea typeface="メイリオ" panose="020B0604030504040204" pitchFamily="50" charset="-128"/>
              </a:rPr>
              <a:t>の目的、基本方針は経営方針とも結びつきます。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679D455-134F-8054-F93D-6AC69DAF5836}"/>
              </a:ext>
            </a:extLst>
          </p:cNvPr>
          <p:cNvSpPr txBox="1"/>
          <p:nvPr/>
        </p:nvSpPr>
        <p:spPr>
          <a:xfrm>
            <a:off x="12700" y="9530125"/>
            <a:ext cx="360000" cy="360000"/>
          </a:xfrm>
          <a:prstGeom prst="ellipse">
            <a:avLst/>
          </a:prstGeom>
          <a:solidFill>
            <a:srgbClr val="FCDE00"/>
          </a:solidFill>
          <a:ln>
            <a:solidFill>
              <a:srgbClr val="FCDE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/>
              <a:t>１</a:t>
            </a: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69F0FABF-34F8-6D0E-C30B-D5A9D4DA7695}"/>
              </a:ext>
            </a:extLst>
          </p:cNvPr>
          <p:cNvSpPr/>
          <p:nvPr/>
        </p:nvSpPr>
        <p:spPr>
          <a:xfrm>
            <a:off x="-249481" y="990029"/>
            <a:ext cx="121058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8000" b="0" cap="none" spc="0">
                <a:ln w="0"/>
                <a:solidFill>
                  <a:srgbClr val="FCDE00"/>
                </a:solidFill>
              </a:rPr>
              <a:t>１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C3BF77F9-A7B5-E375-77F3-5D2E700E9448}"/>
              </a:ext>
            </a:extLst>
          </p:cNvPr>
          <p:cNvSpPr/>
          <p:nvPr/>
        </p:nvSpPr>
        <p:spPr>
          <a:xfrm>
            <a:off x="-249481" y="6137894"/>
            <a:ext cx="121058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8000" b="0" cap="none" spc="0">
                <a:ln w="0"/>
                <a:solidFill>
                  <a:srgbClr val="FCDE00"/>
                </a:solidFill>
              </a:rPr>
              <a:t>２</a:t>
            </a: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E5C0C063-018C-B7EF-F4B1-3BDE121AE9A7}"/>
              </a:ext>
            </a:extLst>
          </p:cNvPr>
          <p:cNvSpPr/>
          <p:nvPr/>
        </p:nvSpPr>
        <p:spPr>
          <a:xfrm>
            <a:off x="3040305" y="6137894"/>
            <a:ext cx="121058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8000" b="0" cap="none" spc="0">
                <a:ln w="0"/>
                <a:solidFill>
                  <a:srgbClr val="FCDE00"/>
                </a:solidFill>
              </a:rPr>
              <a:t>３</a:t>
            </a: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B4DE2663-98D8-8162-5356-7B46B8E22A61}"/>
              </a:ext>
            </a:extLst>
          </p:cNvPr>
          <p:cNvSpPr/>
          <p:nvPr/>
        </p:nvSpPr>
        <p:spPr>
          <a:xfrm>
            <a:off x="3461944" y="3874908"/>
            <a:ext cx="2160000" cy="2160000"/>
          </a:xfrm>
          <a:prstGeom prst="ellipse">
            <a:avLst/>
          </a:prstGeom>
          <a:solidFill>
            <a:srgbClr val="FCD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E475497-4D5B-A1B9-7691-1B3CBF39C89D}"/>
              </a:ext>
            </a:extLst>
          </p:cNvPr>
          <p:cNvSpPr txBox="1"/>
          <p:nvPr/>
        </p:nvSpPr>
        <p:spPr>
          <a:xfrm>
            <a:off x="2577491" y="3450498"/>
            <a:ext cx="18624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従業員の雇用を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守る</a:t>
            </a:r>
          </a:p>
        </p:txBody>
      </p:sp>
      <p:pic>
        <p:nvPicPr>
          <p:cNvPr id="27" name="図 26" descr="アイコン&#10;&#10;自動的に生成された説明">
            <a:extLst>
              <a:ext uri="{FF2B5EF4-FFF2-40B4-BE49-F238E27FC236}">
                <a16:creationId xmlns:a16="http://schemas.microsoft.com/office/drawing/2014/main" id="{E76DEAE2-F9BD-5663-0F79-B8F2D649243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943" y="4689526"/>
            <a:ext cx="1620001" cy="573231"/>
          </a:xfrm>
          <a:prstGeom prst="rect">
            <a:avLst/>
          </a:prstGeom>
        </p:spPr>
      </p:pic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B4E85EC1-C3A8-2C6B-81EB-266FE042CB67}"/>
              </a:ext>
            </a:extLst>
          </p:cNvPr>
          <p:cNvSpPr txBox="1"/>
          <p:nvPr/>
        </p:nvSpPr>
        <p:spPr>
          <a:xfrm>
            <a:off x="3647942" y="5386532"/>
            <a:ext cx="18181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地域経済の活力を守る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92874038-B239-018D-C2F8-EF3DC15956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3955" b="93503" l="8784" r="89865">
                        <a14:foregroundMark x1="46622" y1="3955" x2="47973" y2="24859"/>
                        <a14:foregroundMark x1="55405" y1="9605" x2="64189" y2="31073"/>
                        <a14:foregroundMark x1="64189" y1="31073" x2="75000" y2="26554"/>
                        <a14:foregroundMark x1="54054" y1="25706" x2="23649" y2="35876"/>
                        <a14:foregroundMark x1="27703" y1="28531" x2="23649" y2="40395"/>
                        <a14:foregroundMark x1="23649" y1="40678" x2="25676" y2="43785"/>
                        <a14:foregroundMark x1="25676" y1="44350" x2="47297" y2="57345"/>
                        <a14:foregroundMark x1="47297" y1="57345" x2="47297" y2="57910"/>
                        <a14:foregroundMark x1="66216" y1="44350" x2="62838" y2="76271"/>
                        <a14:foregroundMark x1="43919" y1="54520" x2="47973" y2="83051"/>
                        <a14:foregroundMark x1="60135" y1="77966" x2="69595" y2="92938"/>
                        <a14:foregroundMark x1="69595" y1="92938" x2="73649" y2="93503"/>
                        <a14:foregroundMark x1="45946" y1="80508" x2="37162" y2="86158"/>
                        <a14:foregroundMark x1="37838" y1="27401" x2="32432" y2="31638"/>
                        <a14:foregroundMark x1="52027" y1="22881" x2="75000" y2="29944"/>
                        <a14:foregroundMark x1="73649" y1="28531" x2="82432" y2="44068"/>
                        <a14:foregroundMark x1="77027" y1="27966" x2="82432" y2="35028"/>
                        <a14:foregroundMark x1="77027" y1="27684" x2="82432" y2="33616"/>
                        <a14:foregroundMark x1="76351" y1="27401" x2="82432" y2="34181"/>
                        <a14:foregroundMark x1="77027" y1="27966" x2="80405" y2="3192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55302" y="2204314"/>
            <a:ext cx="526781" cy="1260000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A4A97E78-5303-27D5-CBF3-6ACA933858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6204" b="96350" l="8871" r="90726">
                        <a14:foregroundMark x1="29839" y1="20438" x2="48595" y2="58373"/>
                        <a14:foregroundMark x1="75806" y1="18613" x2="28226" y2="57664"/>
                        <a14:foregroundMark x1="14113" y1="10584" x2="46774" y2="8029"/>
                        <a14:foregroundMark x1="46774" y1="8029" x2="77419" y2="10949"/>
                        <a14:foregroundMark x1="77419" y1="10949" x2="83468" y2="16788"/>
                        <a14:foregroundMark x1="84274" y1="10219" x2="33871" y2="9124"/>
                        <a14:foregroundMark x1="22177" y1="13139" x2="50000" y2="48175"/>
                        <a14:foregroundMark x1="50000" y1="48175" x2="68952" y2="59124"/>
                        <a14:foregroundMark x1="68952" y1="59124" x2="68952" y2="61314"/>
                        <a14:foregroundMark x1="66129" y1="84672" x2="65850" y2="85834"/>
                        <a14:foregroundMark x1="24649" y1="83097" x2="17742" y2="82847"/>
                        <a14:foregroundMark x1="48247" y1="83952" x2="31470" y2="83344"/>
                        <a14:foregroundMark x1="24597" y1="92343" x2="24597" y2="94891"/>
                        <a14:foregroundMark x1="20161" y1="40511" x2="75000" y2="18248"/>
                        <a14:foregroundMark x1="16129" y1="12044" x2="18145" y2="41971"/>
                        <a14:foregroundMark x1="18145" y1="41971" x2="19355" y2="44891"/>
                        <a14:foregroundMark x1="12500" y1="15693" x2="16532" y2="36861"/>
                        <a14:foregroundMark x1="16532" y1="36861" x2="16935" y2="36496"/>
                        <a14:foregroundMark x1="87500" y1="11679" x2="91129" y2="11679"/>
                        <a14:foregroundMark x1="72984" y1="11679" x2="66129" y2="51095"/>
                        <a14:foregroundMark x1="20565" y1="44161" x2="22984" y2="52555"/>
                        <a14:foregroundMark x1="17339" y1="44891" x2="64113" y2="43431"/>
                        <a14:foregroundMark x1="21774" y1="24453" x2="62903" y2="25547"/>
                        <a14:foregroundMark x1="62903" y1="16788" x2="31048" y2="16788"/>
                        <a14:foregroundMark x1="75000" y1="11314" x2="20968" y2="9124"/>
                        <a14:foregroundMark x1="20968" y1="9124" x2="12500" y2="18978"/>
                        <a14:foregroundMark x1="15726" y1="12774" x2="15323" y2="21168"/>
                        <a14:foregroundMark x1="14113" y1="13504" x2="12500" y2="18978"/>
                        <a14:foregroundMark x1="17339" y1="10219" x2="45968" y2="8394"/>
                        <a14:foregroundMark x1="45968" y1="8394" x2="72984" y2="11679"/>
                        <a14:foregroundMark x1="82258" y1="11679" x2="12903" y2="9124"/>
                        <a14:foregroundMark x1="12903" y1="8029" x2="76613" y2="9489"/>
                        <a14:foregroundMark x1="76613" y1="9489" x2="78226" y2="12044"/>
                        <a14:foregroundMark x1="59724" y1="92449" x2="59677" y2="92336"/>
                        <a14:foregroundMark x1="62175" y1="91753" x2="60081" y2="92701"/>
                        <a14:foregroundMark x1="60081" y1="90146" x2="60081" y2="90146"/>
                        <a14:foregroundMark x1="62500" y1="90876" x2="62500" y2="92701"/>
                        <a14:foregroundMark x1="62500" y1="90876" x2="58468" y2="91241"/>
                        <a14:foregroundMark x1="59274" y1="89781" x2="62500" y2="91241"/>
                        <a14:foregroundMark x1="65073" y1="92163" x2="66129" y2="92701"/>
                        <a14:foregroundMark x1="59677" y1="89416" x2="62727" y2="90969"/>
                        <a14:foregroundMark x1="63209" y1="94611" x2="63469" y2="95111"/>
                        <a14:foregroundMark x1="60887" y1="90146" x2="62475" y2="93199"/>
                        <a14:foregroundMark x1="62500" y1="90876" x2="62903" y2="92336"/>
                        <a14:foregroundMark x1="61290" y1="90146" x2="61290" y2="90146"/>
                        <a14:foregroundMark x1="62761" y1="90920" x2="61290" y2="87591"/>
                        <a14:foregroundMark x1="62500" y1="88686" x2="58065" y2="88686"/>
                        <a14:foregroundMark x1="60887" y1="87591" x2="60887" y2="90146"/>
                        <a14:backgroundMark x1="49194" y1="68978" x2="54839" y2="69343"/>
                        <a14:backgroundMark x1="50403" y1="63869" x2="53226" y2="64234"/>
                        <a14:backgroundMark x1="50403" y1="62044" x2="56855" y2="75182"/>
                        <a14:backgroundMark x1="49194" y1="60949" x2="49194" y2="63869"/>
                        <a14:backgroundMark x1="49597" y1="61314" x2="49597" y2="61314"/>
                        <a14:backgroundMark x1="46371" y1="60949" x2="50403" y2="62044"/>
                        <a14:backgroundMark x1="56855" y1="78832" x2="56855" y2="78832"/>
                        <a14:backgroundMark x1="56855" y1="78832" x2="56855" y2="78832"/>
                        <a14:backgroundMark x1="57258" y1="77372" x2="54839" y2="77372"/>
                        <a14:backgroundMark x1="59677" y1="77372" x2="54032" y2="77372"/>
                        <a14:backgroundMark x1="54982" y1="87591" x2="50806" y2="87591"/>
                        <a14:backgroundMark x1="21774" y1="86861" x2="28226" y2="87591"/>
                        <a14:backgroundMark x1="64113" y1="98540" x2="64113" y2="98540"/>
                        <a14:backgroundMark x1="63306" y1="98175" x2="63306" y2="98175"/>
                        <a14:backgroundMark x1="63306" y1="97080" x2="63306" y2="97080"/>
                        <a14:backgroundMark x1="64516" y1="87591" x2="64516" y2="87591"/>
                        <a14:backgroundMark x1="66129" y1="86131" x2="67742" y2="86131"/>
                        <a14:backgroundMark x1="65726" y1="97080" x2="65726" y2="97080"/>
                        <a14:backgroundMark x1="65726" y1="96715" x2="62903" y2="9927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51223" y="4141706"/>
            <a:ext cx="961736" cy="1062563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D35E3258-1750-B989-72B1-9FE55455C0F4}"/>
              </a:ext>
            </a:extLst>
          </p:cNvPr>
          <p:cNvSpPr txBox="1"/>
          <p:nvPr/>
        </p:nvSpPr>
        <p:spPr>
          <a:xfrm>
            <a:off x="670675" y="6699263"/>
            <a:ext cx="26433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緊急事態において、業務の継続、早期復旧に向け、当農場では重要業務を「収穫・出荷調整」と位置付けました。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2875C7E-C5C2-2A77-97AA-8ABAB5165CA0}"/>
              </a:ext>
            </a:extLst>
          </p:cNvPr>
          <p:cNvSpPr txBox="1"/>
          <p:nvPr/>
        </p:nvSpPr>
        <p:spPr>
          <a:xfrm>
            <a:off x="4046692" y="6683033"/>
            <a:ext cx="25455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継続、復旧すべき収穫・出荷調整</a:t>
            </a:r>
          </a:p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の目標復旧時間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業務再開時間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48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時間と設定しました。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4E7D53B7-0148-49B8-E9B5-BF716AC19C5E}"/>
              </a:ext>
            </a:extLst>
          </p:cNvPr>
          <p:cNvSpPr txBox="1"/>
          <p:nvPr/>
        </p:nvSpPr>
        <p:spPr>
          <a:xfrm>
            <a:off x="819964" y="9374895"/>
            <a:ext cx="16204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収穫・出荷調整</a:t>
            </a:r>
          </a:p>
        </p:txBody>
      </p:sp>
      <p:pic>
        <p:nvPicPr>
          <p:cNvPr id="36" name="図 35" descr="草の上にある数種類の野菜&#10;&#10;低い精度で自動的に生成された説明">
            <a:extLst>
              <a:ext uri="{FF2B5EF4-FFF2-40B4-BE49-F238E27FC236}">
                <a16:creationId xmlns:a16="http://schemas.microsoft.com/office/drawing/2014/main" id="{2817EE8C-3CAD-F360-4049-D9E90132221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80" y="7527446"/>
            <a:ext cx="1851946" cy="1851946"/>
          </a:xfrm>
          <a:prstGeom prst="ellipse">
            <a:avLst/>
          </a:prstGeom>
        </p:spPr>
      </p:pic>
      <p:pic>
        <p:nvPicPr>
          <p:cNvPr id="14" name="グラフィックス 13" descr="農業 枠線">
            <a:extLst>
              <a:ext uri="{FF2B5EF4-FFF2-40B4-BE49-F238E27FC236}">
                <a16:creationId xmlns:a16="http://schemas.microsoft.com/office/drawing/2014/main" id="{8AEA0A7B-EE0D-FE18-6037-63F2A555CD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978048" y="2104828"/>
            <a:ext cx="1387878" cy="138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833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表 4">
            <a:extLst>
              <a:ext uri="{FF2B5EF4-FFF2-40B4-BE49-F238E27FC236}">
                <a16:creationId xmlns:a16="http://schemas.microsoft.com/office/drawing/2014/main" id="{EECCE2C7-23B1-768B-1CB9-E675086BC6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887404"/>
              </p:ext>
            </p:extLst>
          </p:nvPr>
        </p:nvGraphicFramePr>
        <p:xfrm>
          <a:off x="1006316" y="3705468"/>
          <a:ext cx="5775981" cy="28472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50840">
                  <a:extLst>
                    <a:ext uri="{9D8B030D-6E8A-4147-A177-3AD203B41FA5}">
                      <a16:colId xmlns:a16="http://schemas.microsoft.com/office/drawing/2014/main" val="3991603799"/>
                    </a:ext>
                  </a:extLst>
                </a:gridCol>
                <a:gridCol w="2759833">
                  <a:extLst>
                    <a:ext uri="{9D8B030D-6E8A-4147-A177-3AD203B41FA5}">
                      <a16:colId xmlns:a16="http://schemas.microsoft.com/office/drawing/2014/main" val="447356193"/>
                    </a:ext>
                  </a:extLst>
                </a:gridCol>
                <a:gridCol w="1565308">
                  <a:extLst>
                    <a:ext uri="{9D8B030D-6E8A-4147-A177-3AD203B41FA5}">
                      <a16:colId xmlns:a16="http://schemas.microsoft.com/office/drawing/2014/main" val="3104867881"/>
                    </a:ext>
                  </a:extLst>
                </a:gridCol>
              </a:tblGrid>
              <a:tr h="194579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確認対象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E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影響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担当者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E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07854"/>
                  </a:ext>
                </a:extLst>
              </a:tr>
              <a:tr h="3613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家族、従業員の安否確認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名前：○○○○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148967"/>
                  </a:ext>
                </a:extLst>
              </a:tr>
              <a:tr h="3613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　建物・機械</a:t>
                      </a:r>
                      <a:endParaRPr kumimoji="1" lang="en-US" altLang="ja-JP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自宅・事務所・倉庫・選別機、コンベア、収穫機、搬送機、乾燥機、</a:t>
                      </a: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IT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機器等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名前：○○○○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453226"/>
                  </a:ext>
                </a:extLst>
              </a:tr>
              <a:tr h="3613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資材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肥料・飼料、農薬等の在庫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名前：○○○○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747611"/>
                  </a:ext>
                </a:extLst>
              </a:tr>
              <a:tr h="3613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取引先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状況確認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名前：○○○○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224029"/>
                  </a:ext>
                </a:extLst>
              </a:tr>
              <a:tr h="3613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インフラ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電気・水道・灯油・軽油・ガス・交通の状況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名前：○○○○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290836"/>
                  </a:ext>
                </a:extLst>
              </a:tr>
              <a:tr h="3613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>
                          <a:latin typeface="+mn-ea"/>
                          <a:ea typeface="+mn-ea"/>
                        </a:rPr>
                        <a:t>その他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名前：○○○○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624568"/>
                  </a:ext>
                </a:extLst>
              </a:tr>
            </a:tbl>
          </a:graphicData>
        </a:graphic>
      </p:graphicFrame>
      <p:sp>
        <p:nvSpPr>
          <p:cNvPr id="43" name="楕円 42">
            <a:extLst>
              <a:ext uri="{FF2B5EF4-FFF2-40B4-BE49-F238E27FC236}">
                <a16:creationId xmlns:a16="http://schemas.microsoft.com/office/drawing/2014/main" id="{CAB8C917-93AA-E68E-6BEA-09BADBE965B5}"/>
              </a:ext>
            </a:extLst>
          </p:cNvPr>
          <p:cNvSpPr/>
          <p:nvPr/>
        </p:nvSpPr>
        <p:spPr>
          <a:xfrm>
            <a:off x="1098005" y="1642886"/>
            <a:ext cx="1800000" cy="1800000"/>
          </a:xfrm>
          <a:prstGeom prst="ellipse">
            <a:avLst/>
          </a:prstGeom>
          <a:solidFill>
            <a:srgbClr val="FCD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楕円 43">
            <a:extLst>
              <a:ext uri="{FF2B5EF4-FFF2-40B4-BE49-F238E27FC236}">
                <a16:creationId xmlns:a16="http://schemas.microsoft.com/office/drawing/2014/main" id="{679FB6B7-EF94-A09A-AB5D-2DA844412F2D}"/>
              </a:ext>
            </a:extLst>
          </p:cNvPr>
          <p:cNvSpPr/>
          <p:nvPr/>
        </p:nvSpPr>
        <p:spPr>
          <a:xfrm>
            <a:off x="2901084" y="1671555"/>
            <a:ext cx="1800000" cy="1800000"/>
          </a:xfrm>
          <a:prstGeom prst="ellipse">
            <a:avLst/>
          </a:prstGeom>
          <a:solidFill>
            <a:srgbClr val="FCD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楕円 44">
            <a:extLst>
              <a:ext uri="{FF2B5EF4-FFF2-40B4-BE49-F238E27FC236}">
                <a16:creationId xmlns:a16="http://schemas.microsoft.com/office/drawing/2014/main" id="{66621BFF-A45B-CFC3-B0AA-DD2825438056}"/>
              </a:ext>
            </a:extLst>
          </p:cNvPr>
          <p:cNvSpPr/>
          <p:nvPr/>
        </p:nvSpPr>
        <p:spPr>
          <a:xfrm>
            <a:off x="4717978" y="1671555"/>
            <a:ext cx="1800000" cy="1800000"/>
          </a:xfrm>
          <a:prstGeom prst="ellipse">
            <a:avLst/>
          </a:prstGeom>
          <a:solidFill>
            <a:srgbClr val="FCD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 descr="アイコン&#10;&#10;自動的に生成された説明">
            <a:extLst>
              <a:ext uri="{FF2B5EF4-FFF2-40B4-BE49-F238E27FC236}">
                <a16:creationId xmlns:a16="http://schemas.microsoft.com/office/drawing/2014/main" id="{86F44199-7169-12AF-4639-B1BD1FF829A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177" y="7272764"/>
            <a:ext cx="2019158" cy="1699774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D32CCCA-8295-B130-4841-7D7378451CB1}"/>
              </a:ext>
            </a:extLst>
          </p:cNvPr>
          <p:cNvSpPr txBox="1"/>
          <p:nvPr/>
        </p:nvSpPr>
        <p:spPr>
          <a:xfrm>
            <a:off x="1734786" y="135731"/>
            <a:ext cx="51264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1" lang="ja-JP" altLang="en-US" sz="3200">
                <a:latin typeface="メイリオ" panose="020B0604030504040204" pitchFamily="50" charset="-128"/>
                <a:ea typeface="メイリオ" panose="020B0604030504040204" pitchFamily="50" charset="-128"/>
              </a:rPr>
              <a:t>緊急時の体制</a:t>
            </a:r>
            <a:endParaRPr lang="ja-JP" altLang="en-US" sz="3200"/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B18F5783-3BC9-A9CD-E6EE-EB813AF00D43}"/>
              </a:ext>
            </a:extLst>
          </p:cNvPr>
          <p:cNvCxnSpPr>
            <a:cxnSpLocks/>
          </p:cNvCxnSpPr>
          <p:nvPr/>
        </p:nvCxnSpPr>
        <p:spPr>
          <a:xfrm>
            <a:off x="3081266" y="707295"/>
            <a:ext cx="3780000" cy="0"/>
          </a:xfrm>
          <a:prstGeom prst="line">
            <a:avLst/>
          </a:prstGeom>
          <a:ln w="76200">
            <a:solidFill>
              <a:srgbClr val="FCD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61ADAB4-48C0-8898-B533-E5EC1DFAB2CE}"/>
              </a:ext>
            </a:extLst>
          </p:cNvPr>
          <p:cNvSpPr txBox="1"/>
          <p:nvPr/>
        </p:nvSpPr>
        <p:spPr>
          <a:xfrm>
            <a:off x="759244" y="657207"/>
            <a:ext cx="175781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000" dirty="0">
                <a:latin typeface="+mn-ea"/>
              </a:rPr>
              <a:t>統括責任者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代理者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445C1ED-E048-F1BC-71CD-0ADC3ED8F383}"/>
              </a:ext>
            </a:extLst>
          </p:cNvPr>
          <p:cNvSpPr txBox="1"/>
          <p:nvPr/>
        </p:nvSpPr>
        <p:spPr>
          <a:xfrm>
            <a:off x="2576615" y="798420"/>
            <a:ext cx="51264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初動対応フェーズ 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- </a:t>
            </a: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緊急事態発生から </a:t>
            </a:r>
            <a:r>
              <a:rPr kumimoji="1"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-</a:t>
            </a:r>
            <a:endParaRPr lang="ja-JP" altLang="en-US" sz="1600" b="1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E3066403-9A90-1470-D5F5-EA4945A9594C}"/>
              </a:ext>
            </a:extLst>
          </p:cNvPr>
          <p:cNvSpPr txBox="1"/>
          <p:nvPr/>
        </p:nvSpPr>
        <p:spPr>
          <a:xfrm>
            <a:off x="999391" y="3397811"/>
            <a:ext cx="13930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状況確認</a:t>
            </a:r>
            <a:endParaRPr lang="ja-JP" altLang="en-US" sz="1400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B4F775E-3CD4-12DE-9AC2-CE8F99DA706D}"/>
              </a:ext>
            </a:extLst>
          </p:cNvPr>
          <p:cNvSpPr txBox="1"/>
          <p:nvPr/>
        </p:nvSpPr>
        <p:spPr>
          <a:xfrm>
            <a:off x="1013905" y="1276712"/>
            <a:ext cx="22820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出勤・帰宅ルール</a:t>
            </a:r>
            <a:endParaRPr lang="ja-JP" altLang="en-US"/>
          </a:p>
        </p:txBody>
      </p:sp>
      <p:graphicFrame>
        <p:nvGraphicFramePr>
          <p:cNvPr id="36" name="表 4">
            <a:extLst>
              <a:ext uri="{FF2B5EF4-FFF2-40B4-BE49-F238E27FC236}">
                <a16:creationId xmlns:a16="http://schemas.microsoft.com/office/drawing/2014/main" id="{AC27063B-C126-B690-6F71-5D4C6DAC2C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696220"/>
              </p:ext>
            </p:extLst>
          </p:nvPr>
        </p:nvGraphicFramePr>
        <p:xfrm>
          <a:off x="1003058" y="6971732"/>
          <a:ext cx="3636000" cy="282400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52915">
                  <a:extLst>
                    <a:ext uri="{9D8B030D-6E8A-4147-A177-3AD203B41FA5}">
                      <a16:colId xmlns:a16="http://schemas.microsoft.com/office/drawing/2014/main" val="3991603799"/>
                    </a:ext>
                  </a:extLst>
                </a:gridCol>
                <a:gridCol w="2183085">
                  <a:extLst>
                    <a:ext uri="{9D8B030D-6E8A-4147-A177-3AD203B41FA5}">
                      <a16:colId xmlns:a16="http://schemas.microsoft.com/office/drawing/2014/main" val="447356193"/>
                    </a:ext>
                  </a:extLst>
                </a:gridCol>
              </a:tblGrid>
              <a:tr h="19457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品目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数量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E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07854"/>
                  </a:ext>
                </a:extLst>
              </a:tr>
              <a:tr h="35140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>
                          <a:latin typeface="+mn-ea"/>
                          <a:ea typeface="+mn-ea"/>
                        </a:rPr>
                        <a:t>救急箱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>
                          <a:latin typeface="+mn-ea"/>
                          <a:ea typeface="+mn-ea"/>
                        </a:rPr>
                        <a:t>２セット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148967"/>
                  </a:ext>
                </a:extLst>
              </a:tr>
              <a:tr h="35140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>
                          <a:latin typeface="+mn-ea"/>
                          <a:ea typeface="+mn-ea"/>
                        </a:rPr>
                        <a:t>飲料水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>
                          <a:latin typeface="+mn-ea"/>
                          <a:ea typeface="+mn-ea"/>
                        </a:rPr>
                        <a:t>２</a:t>
                      </a:r>
                      <a:r>
                        <a:rPr kumimoji="1" lang="en-US" altLang="ja-JP" sz="1200">
                          <a:latin typeface="+mn-ea"/>
                          <a:ea typeface="+mn-ea"/>
                        </a:rPr>
                        <a:t>L×20</a:t>
                      </a:r>
                      <a:r>
                        <a:rPr kumimoji="1" lang="ja-JP" altLang="en-US" sz="1200">
                          <a:latin typeface="+mn-ea"/>
                          <a:ea typeface="+mn-ea"/>
                        </a:rPr>
                        <a:t>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453226"/>
                  </a:ext>
                </a:extLst>
              </a:tr>
              <a:tr h="41076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>
                          <a:latin typeface="+mn-ea"/>
                          <a:ea typeface="+mn-ea"/>
                        </a:rPr>
                        <a:t>食料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従業員数</a:t>
                      </a:r>
                      <a:r>
                        <a:rPr kumimoji="1" lang="en-US" altLang="ja-JP" sz="1200" dirty="0">
                          <a:latin typeface="+mn-ea"/>
                          <a:ea typeface="+mn-ea"/>
                        </a:rPr>
                        <a:t>×</a:t>
                      </a:r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７日分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747611"/>
                  </a:ext>
                </a:extLst>
              </a:tr>
              <a:tr h="35140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>
                          <a:latin typeface="+mn-ea"/>
                          <a:ea typeface="+mn-ea"/>
                        </a:rPr>
                        <a:t>ヘルメット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５個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224029"/>
                  </a:ext>
                </a:extLst>
              </a:tr>
              <a:tr h="35140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>
                          <a:latin typeface="+mn-ea"/>
                          <a:ea typeface="+mn-ea"/>
                        </a:rPr>
                        <a:t>簡易トイレ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>
                          <a:latin typeface="+mn-ea"/>
                          <a:ea typeface="+mn-ea"/>
                        </a:rPr>
                        <a:t>20</a:t>
                      </a:r>
                      <a:r>
                        <a:rPr kumimoji="1" lang="ja-JP" altLang="en-US" sz="1200">
                          <a:latin typeface="+mn-ea"/>
                          <a:ea typeface="+mn-ea"/>
                        </a:rPr>
                        <a:t>セット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290836"/>
                  </a:ext>
                </a:extLst>
              </a:tr>
              <a:tr h="35140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>
                          <a:latin typeface="+mn-ea"/>
                          <a:ea typeface="+mn-ea"/>
                        </a:rPr>
                        <a:t>懐中電灯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>
                          <a:latin typeface="+mn-ea"/>
                          <a:ea typeface="+mn-ea"/>
                        </a:rPr>
                        <a:t>５個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624568"/>
                  </a:ext>
                </a:extLst>
              </a:tr>
              <a:tr h="35140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>
                          <a:latin typeface="+mn-ea"/>
                          <a:ea typeface="+mn-ea"/>
                        </a:rPr>
                        <a:t>毛布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latin typeface="+mn-ea"/>
                          <a:ea typeface="+mn-ea"/>
                        </a:rPr>
                        <a:t>５枚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671788"/>
                  </a:ext>
                </a:extLst>
              </a:tr>
            </a:tbl>
          </a:graphicData>
        </a:graphic>
      </p:graphicFrame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C37E2B97-CBAF-5777-907E-C306F305047A}"/>
              </a:ext>
            </a:extLst>
          </p:cNvPr>
          <p:cNvSpPr txBox="1"/>
          <p:nvPr/>
        </p:nvSpPr>
        <p:spPr>
          <a:xfrm>
            <a:off x="1006316" y="6617390"/>
            <a:ext cx="22820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備蓄品の状況</a:t>
            </a:r>
            <a:endParaRPr lang="ja-JP" altLang="en-US" dirty="0"/>
          </a:p>
        </p:txBody>
      </p:sp>
      <p:pic>
        <p:nvPicPr>
          <p:cNvPr id="39" name="図 38" descr="アイコン&#10;&#10;自動的に生成された説明">
            <a:extLst>
              <a:ext uri="{FF2B5EF4-FFF2-40B4-BE49-F238E27FC236}">
                <a16:creationId xmlns:a16="http://schemas.microsoft.com/office/drawing/2014/main" id="{32BEDE33-18C9-B4E4-0FC0-ECA5054E60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35" b="62634"/>
          <a:stretch/>
        </p:blipFill>
        <p:spPr>
          <a:xfrm>
            <a:off x="3276993" y="2140821"/>
            <a:ext cx="1077211" cy="911066"/>
          </a:xfrm>
          <a:prstGeom prst="rect">
            <a:avLst/>
          </a:prstGeom>
        </p:spPr>
      </p:pic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F227AA91-4F97-A2A6-136D-C844D069A34D}"/>
              </a:ext>
            </a:extLst>
          </p:cNvPr>
          <p:cNvSpPr txBox="1"/>
          <p:nvPr/>
        </p:nvSpPr>
        <p:spPr>
          <a:xfrm>
            <a:off x="1458005" y="1793244"/>
            <a:ext cx="108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出勤時</a:t>
            </a:r>
            <a:endParaRPr lang="ja-JP" altLang="en-US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23EDB3D4-7D9D-F95F-B442-09F66D88E5CA}"/>
              </a:ext>
            </a:extLst>
          </p:cNvPr>
          <p:cNvSpPr txBox="1"/>
          <p:nvPr/>
        </p:nvSpPr>
        <p:spPr>
          <a:xfrm>
            <a:off x="1206005" y="3096413"/>
            <a:ext cx="1584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050">
                <a:latin typeface="メイリオ" panose="020B0604030504040204" pitchFamily="50" charset="-128"/>
                <a:ea typeface="メイリオ" panose="020B0604030504040204" pitchFamily="50" charset="-128"/>
              </a:rPr>
              <a:t>事務所内待機</a:t>
            </a:r>
            <a:endParaRPr lang="ja-JP" altLang="en-US" sz="1050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2CE32725-3134-A904-1CA5-294107D0DF55}"/>
              </a:ext>
            </a:extLst>
          </p:cNvPr>
          <p:cNvSpPr txBox="1"/>
          <p:nvPr/>
        </p:nvSpPr>
        <p:spPr>
          <a:xfrm>
            <a:off x="3275598" y="1820180"/>
            <a:ext cx="108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在宅時</a:t>
            </a:r>
            <a:endParaRPr lang="ja-JP" altLang="en-US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B0D684E2-4E65-A1B7-2CDD-0BB87CCB4A5E}"/>
              </a:ext>
            </a:extLst>
          </p:cNvPr>
          <p:cNvSpPr txBox="1"/>
          <p:nvPr/>
        </p:nvSpPr>
        <p:spPr>
          <a:xfrm>
            <a:off x="3023598" y="3035097"/>
            <a:ext cx="1584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050">
                <a:latin typeface="メイリオ" panose="020B0604030504040204" pitchFamily="50" charset="-128"/>
                <a:ea typeface="メイリオ" panose="020B0604030504040204" pitchFamily="50" charset="-128"/>
              </a:rPr>
              <a:t>自宅待機</a:t>
            </a:r>
            <a:endParaRPr lang="ja-JP" altLang="en-US" sz="1050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092CCE4A-37AF-A0A7-C7EA-4F4C372CCAEE}"/>
              </a:ext>
            </a:extLst>
          </p:cNvPr>
          <p:cNvSpPr txBox="1"/>
          <p:nvPr/>
        </p:nvSpPr>
        <p:spPr>
          <a:xfrm>
            <a:off x="5092492" y="1783349"/>
            <a:ext cx="108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その他</a:t>
            </a:r>
            <a:endParaRPr lang="ja-JP" altLang="en-US"/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2803CE33-4DD2-7D68-C7B0-392C5DEBF7E4}"/>
              </a:ext>
            </a:extLst>
          </p:cNvPr>
          <p:cNvSpPr txBox="1"/>
          <p:nvPr/>
        </p:nvSpPr>
        <p:spPr>
          <a:xfrm>
            <a:off x="4826735" y="2950459"/>
            <a:ext cx="161151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050">
                <a:latin typeface="メイリオ" panose="020B0604030504040204" pitchFamily="50" charset="-128"/>
                <a:ea typeface="メイリオ" panose="020B0604030504040204" pitchFamily="50" charset="-128"/>
              </a:rPr>
              <a:t>一番近くの安全な場所で待機</a:t>
            </a:r>
            <a:endParaRPr lang="ja-JP" altLang="en-US" sz="1050"/>
          </a:p>
        </p:txBody>
      </p:sp>
      <p:pic>
        <p:nvPicPr>
          <p:cNvPr id="53" name="図 52" descr="挿絵, 建物, ウィンドウ が含まれている画像&#10;&#10;自動的に生成された説明">
            <a:extLst>
              <a:ext uri="{FF2B5EF4-FFF2-40B4-BE49-F238E27FC236}">
                <a16:creationId xmlns:a16="http://schemas.microsoft.com/office/drawing/2014/main" id="{45886077-7C3E-1749-2FF3-49865E405E2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479" y="2152681"/>
            <a:ext cx="1268026" cy="733811"/>
          </a:xfrm>
          <a:prstGeom prst="rect">
            <a:avLst/>
          </a:prstGeom>
        </p:spPr>
      </p:pic>
      <p:pic>
        <p:nvPicPr>
          <p:cNvPr id="2" name="グラフィックス 1" descr="トウモロコシ 枠線">
            <a:extLst>
              <a:ext uri="{FF2B5EF4-FFF2-40B4-BE49-F238E27FC236}">
                <a16:creationId xmlns:a16="http://schemas.microsoft.com/office/drawing/2014/main" id="{62391918-BB3B-0D56-F7F4-2BE2CA6952D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3872" y="5050380"/>
            <a:ext cx="288000" cy="288000"/>
          </a:xfrm>
          <a:prstGeom prst="rect">
            <a:avLst/>
          </a:prstGeom>
        </p:spPr>
      </p:pic>
      <p:pic>
        <p:nvPicPr>
          <p:cNvPr id="11" name="グラフィックス 10" descr="歩く 枠線">
            <a:extLst>
              <a:ext uri="{FF2B5EF4-FFF2-40B4-BE49-F238E27FC236}">
                <a16:creationId xmlns:a16="http://schemas.microsoft.com/office/drawing/2014/main" id="{8C4FB75C-A7C1-CEDB-009D-F8D7EAA894F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11316" y="4052983"/>
            <a:ext cx="288000" cy="288000"/>
          </a:xfrm>
          <a:prstGeom prst="rect">
            <a:avLst/>
          </a:prstGeom>
        </p:spPr>
      </p:pic>
      <p:pic>
        <p:nvPicPr>
          <p:cNvPr id="13" name="グラフィックス 12" descr="納屋 枠線">
            <a:extLst>
              <a:ext uri="{FF2B5EF4-FFF2-40B4-BE49-F238E27FC236}">
                <a16:creationId xmlns:a16="http://schemas.microsoft.com/office/drawing/2014/main" id="{DCADD32C-4B2E-F44E-DF7E-69CCF7A002B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12569" y="4544074"/>
            <a:ext cx="252000" cy="252000"/>
          </a:xfrm>
          <a:prstGeom prst="rect">
            <a:avLst/>
          </a:prstGeom>
        </p:spPr>
      </p:pic>
      <p:pic>
        <p:nvPicPr>
          <p:cNvPr id="19" name="グラフィックス 18" descr="握手 枠線">
            <a:extLst>
              <a:ext uri="{FF2B5EF4-FFF2-40B4-BE49-F238E27FC236}">
                <a16:creationId xmlns:a16="http://schemas.microsoft.com/office/drawing/2014/main" id="{B29A4A08-AEF9-FF83-EDBC-73761664516D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21641" y="5437514"/>
            <a:ext cx="252000" cy="252000"/>
          </a:xfrm>
          <a:prstGeom prst="rect">
            <a:avLst/>
          </a:prstGeom>
        </p:spPr>
      </p:pic>
      <p:pic>
        <p:nvPicPr>
          <p:cNvPr id="22" name="グラフィックス 21" descr="電球 枠線">
            <a:extLst>
              <a:ext uri="{FF2B5EF4-FFF2-40B4-BE49-F238E27FC236}">
                <a16:creationId xmlns:a16="http://schemas.microsoft.com/office/drawing/2014/main" id="{1440B311-15B9-E8FA-1B78-92273F0DBD24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04405" y="5852598"/>
            <a:ext cx="252000" cy="252000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C627220-04A5-CD49-D2E3-5D77CE381B34}"/>
              </a:ext>
            </a:extLst>
          </p:cNvPr>
          <p:cNvSpPr txBox="1"/>
          <p:nvPr/>
        </p:nvSpPr>
        <p:spPr>
          <a:xfrm>
            <a:off x="6473508" y="9500323"/>
            <a:ext cx="360000" cy="389513"/>
          </a:xfrm>
          <a:prstGeom prst="ellipse">
            <a:avLst/>
          </a:prstGeom>
          <a:solidFill>
            <a:srgbClr val="FCDE00"/>
          </a:solidFill>
          <a:ln>
            <a:solidFill>
              <a:srgbClr val="FCDE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latin typeface="+mn-ea"/>
              </a:rPr>
              <a:t>２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3EACCAF-844C-1050-EA8B-3B34BF4F315E}"/>
              </a:ext>
            </a:extLst>
          </p:cNvPr>
          <p:cNvSpPr/>
          <p:nvPr/>
        </p:nvSpPr>
        <p:spPr>
          <a:xfrm>
            <a:off x="84350" y="1155129"/>
            <a:ext cx="121058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8000" b="0" cap="none" spc="0">
                <a:ln w="0"/>
                <a:solidFill>
                  <a:srgbClr val="FCDE00"/>
                </a:solidFill>
              </a:rPr>
              <a:t>１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59DCEBC-61A3-584C-A374-E3E482AD13A3}"/>
              </a:ext>
            </a:extLst>
          </p:cNvPr>
          <p:cNvSpPr/>
          <p:nvPr/>
        </p:nvSpPr>
        <p:spPr>
          <a:xfrm>
            <a:off x="69836" y="3043045"/>
            <a:ext cx="121058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8000" b="0" cap="none" spc="0" dirty="0">
                <a:ln w="0"/>
                <a:solidFill>
                  <a:srgbClr val="FCDE00"/>
                </a:solidFill>
              </a:rPr>
              <a:t>２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53D6B13-3150-2F32-AF3E-69E181516911}"/>
              </a:ext>
            </a:extLst>
          </p:cNvPr>
          <p:cNvSpPr/>
          <p:nvPr/>
        </p:nvSpPr>
        <p:spPr>
          <a:xfrm>
            <a:off x="32996" y="6299676"/>
            <a:ext cx="121058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8000" b="0" cap="none" spc="0">
                <a:ln w="0"/>
                <a:solidFill>
                  <a:srgbClr val="FCDE00"/>
                </a:solidFill>
              </a:rPr>
              <a:t>３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DDFF4D78-2FAE-A1E9-07DC-01ED6C31113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6630" b="90608" l="8367" r="88845">
                        <a14:foregroundMark x1="53386" y1="6630" x2="53386" y2="17127"/>
                        <a14:foregroundMark x1="50996" y1="23204" x2="53785" y2="45028"/>
                        <a14:foregroundMark x1="43028" y1="23481" x2="41434" y2="48619"/>
                        <a14:foregroundMark x1="56972" y1="35359" x2="62151" y2="51381"/>
                        <a14:foregroundMark x1="67729" y1="38398" x2="65339" y2="54696"/>
                        <a14:foregroundMark x1="65339" y1="54696" x2="64542" y2="55249"/>
                        <a14:foregroundMark x1="35060" y1="25967" x2="45418" y2="49171"/>
                        <a14:foregroundMark x1="43426" y1="41436" x2="35458" y2="57459"/>
                        <a14:foregroundMark x1="35458" y1="57459" x2="35458" y2="59392"/>
                        <a14:foregroundMark x1="38645" y1="48066" x2="16733" y2="61602"/>
                        <a14:foregroundMark x1="16733" y1="61602" x2="16335" y2="67956"/>
                        <a14:foregroundMark x1="29482" y1="55801" x2="49801" y2="55249"/>
                        <a14:foregroundMark x1="47012" y1="54144" x2="58566" y2="47238"/>
                        <a14:foregroundMark x1="56972" y1="47514" x2="76892" y2="57735"/>
                        <a14:foregroundMark x1="76892" y1="57735" x2="78486" y2="66022"/>
                        <a14:foregroundMark x1="76096" y1="61878" x2="84462" y2="79282"/>
                        <a14:foregroundMark x1="84462" y1="79282" x2="82072" y2="87845"/>
                        <a14:foregroundMark x1="81275" y1="87569" x2="70916" y2="87293"/>
                        <a14:foregroundMark x1="13944" y1="80110" x2="35060" y2="87845"/>
                        <a14:foregroundMark x1="35060" y1="87845" x2="43426" y2="87845"/>
                        <a14:foregroundMark x1="10359" y1="82873" x2="26693" y2="89503"/>
                        <a14:foregroundMark x1="38247" y1="90608" x2="54582" y2="90055"/>
                        <a14:foregroundMark x1="11952" y1="25691" x2="8367" y2="31215"/>
                        <a14:foregroundMark x1="52191" y1="24586" x2="61355" y2="31215"/>
                        <a14:foregroundMark x1="37052" y1="46133" x2="33466" y2="55801"/>
                        <a14:foregroundMark x1="31474" y1="51381" x2="38645" y2="475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14299" y="2077153"/>
            <a:ext cx="762356" cy="1099494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9C2259B5-141B-CD0A-7A3E-B6B5A020323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3955" b="93503" l="8784" r="89865">
                        <a14:foregroundMark x1="46622" y1="3955" x2="47973" y2="24859"/>
                        <a14:foregroundMark x1="55405" y1="9605" x2="64189" y2="31073"/>
                        <a14:foregroundMark x1="64189" y1="31073" x2="75000" y2="26554"/>
                        <a14:foregroundMark x1="54054" y1="25706" x2="23649" y2="35876"/>
                        <a14:foregroundMark x1="27703" y1="28531" x2="23649" y2="40395"/>
                        <a14:foregroundMark x1="23649" y1="40678" x2="25676" y2="43785"/>
                        <a14:foregroundMark x1="25676" y1="44350" x2="47297" y2="57345"/>
                        <a14:foregroundMark x1="47297" y1="57345" x2="47297" y2="57910"/>
                        <a14:foregroundMark x1="66216" y1="44350" x2="62838" y2="76271"/>
                        <a14:foregroundMark x1="43919" y1="54520" x2="47973" y2="83051"/>
                        <a14:foregroundMark x1="60135" y1="77966" x2="69595" y2="92938"/>
                        <a14:foregroundMark x1="69595" y1="92938" x2="73649" y2="93503"/>
                        <a14:foregroundMark x1="45946" y1="80508" x2="37162" y2="86158"/>
                        <a14:foregroundMark x1="37838" y1="27401" x2="32432" y2="31638"/>
                        <a14:foregroundMark x1="52027" y1="22881" x2="75000" y2="29944"/>
                        <a14:foregroundMark x1="73649" y1="28531" x2="82432" y2="44068"/>
                        <a14:foregroundMark x1="77027" y1="27966" x2="82432" y2="35028"/>
                        <a14:foregroundMark x1="77027" y1="27684" x2="82432" y2="33616"/>
                        <a14:foregroundMark x1="76351" y1="27401" x2="82432" y2="34181"/>
                        <a14:foregroundMark x1="77027" y1="27966" x2="80405" y2="3192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1211" y="93217"/>
            <a:ext cx="255863" cy="612000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0BE62778-38D4-7AB6-C787-4851A44C2B3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7418" b="96736" l="8759" r="89051">
                        <a14:foregroundMark x1="56934" y1="7715" x2="48175" y2="33828"/>
                        <a14:foregroundMark x1="37226" y1="29970" x2="37956" y2="43027"/>
                        <a14:foregroundMark x1="57664" y1="28190" x2="57664" y2="32641"/>
                        <a14:foregroundMark x1="46715" y1="27300" x2="46715" y2="31751"/>
                        <a14:foregroundMark x1="40146" y1="30564" x2="18248" y2="45994"/>
                        <a14:foregroundMark x1="18248" y1="45994" x2="32847" y2="48961"/>
                        <a14:foregroundMark x1="28467" y1="30861" x2="24088" y2="41840"/>
                        <a14:foregroundMark x1="59854" y1="29674" x2="78102" y2="45401"/>
                        <a14:foregroundMark x1="78102" y1="45401" x2="79562" y2="49258"/>
                        <a14:foregroundMark x1="60584" y1="28783" x2="77372" y2="40356"/>
                        <a14:foregroundMark x1="72993" y1="29970" x2="78102" y2="38279"/>
                        <a14:foregroundMark x1="66423" y1="45697" x2="59854" y2="56973"/>
                        <a14:foregroundMark x1="41606" y1="52226" x2="37956" y2="90801"/>
                        <a14:foregroundMark x1="37956" y1="90801" x2="27007" y2="96736"/>
                        <a14:foregroundMark x1="60584" y1="54006" x2="56934" y2="9406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53608" y="73543"/>
            <a:ext cx="248795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745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図表 1">
            <a:extLst>
              <a:ext uri="{FF2B5EF4-FFF2-40B4-BE49-F238E27FC236}">
                <a16:creationId xmlns:a16="http://schemas.microsoft.com/office/drawing/2014/main" id="{A64CECE6-194F-AAAA-1797-EB582164DB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1555681"/>
              </p:ext>
            </p:extLst>
          </p:nvPr>
        </p:nvGraphicFramePr>
        <p:xfrm>
          <a:off x="123494" y="1896553"/>
          <a:ext cx="6725052" cy="8009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楕円 18">
            <a:extLst>
              <a:ext uri="{FF2B5EF4-FFF2-40B4-BE49-F238E27FC236}">
                <a16:creationId xmlns:a16="http://schemas.microsoft.com/office/drawing/2014/main" id="{4AAA14FE-FA5F-31C7-2FDE-D19C045928BF}"/>
              </a:ext>
            </a:extLst>
          </p:cNvPr>
          <p:cNvSpPr/>
          <p:nvPr/>
        </p:nvSpPr>
        <p:spPr>
          <a:xfrm>
            <a:off x="571254" y="2076824"/>
            <a:ext cx="1145040" cy="114622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BD168B3-4047-9B11-8D16-C5CA7390A5D1}"/>
              </a:ext>
            </a:extLst>
          </p:cNvPr>
          <p:cNvSpPr txBox="1"/>
          <p:nvPr/>
        </p:nvSpPr>
        <p:spPr>
          <a:xfrm>
            <a:off x="229588" y="3221984"/>
            <a:ext cx="17942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発災から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３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時間</a:t>
            </a:r>
            <a:endParaRPr lang="ja-JP" altLang="en-US" sz="1400" dirty="0"/>
          </a:p>
        </p:txBody>
      </p:sp>
      <p:sp>
        <p:nvSpPr>
          <p:cNvPr id="34" name="楕円 33">
            <a:extLst>
              <a:ext uri="{FF2B5EF4-FFF2-40B4-BE49-F238E27FC236}">
                <a16:creationId xmlns:a16="http://schemas.microsoft.com/office/drawing/2014/main" id="{16A20DA3-D735-490C-D882-5F122254FCD8}"/>
              </a:ext>
            </a:extLst>
          </p:cNvPr>
          <p:cNvSpPr/>
          <p:nvPr/>
        </p:nvSpPr>
        <p:spPr>
          <a:xfrm>
            <a:off x="557940" y="4683724"/>
            <a:ext cx="1152000" cy="114622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73633D87-079C-AA1B-0860-967113F63DD5}"/>
              </a:ext>
            </a:extLst>
          </p:cNvPr>
          <p:cNvSpPr txBox="1"/>
          <p:nvPr/>
        </p:nvSpPr>
        <p:spPr>
          <a:xfrm>
            <a:off x="351774" y="5827966"/>
            <a:ext cx="158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発災から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42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時間</a:t>
            </a:r>
            <a:endParaRPr lang="ja-JP" altLang="en-US" sz="1400" dirty="0"/>
          </a:p>
        </p:txBody>
      </p: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AEEA7457-A226-8BE1-EF7F-4440344AC217}"/>
              </a:ext>
            </a:extLst>
          </p:cNvPr>
          <p:cNvGrpSpPr/>
          <p:nvPr/>
        </p:nvGrpSpPr>
        <p:grpSpPr>
          <a:xfrm>
            <a:off x="333774" y="7445773"/>
            <a:ext cx="1584000" cy="1580575"/>
            <a:chOff x="496191" y="554561"/>
            <a:chExt cx="2136558" cy="2104467"/>
          </a:xfrm>
        </p:grpSpPr>
        <p:grpSp>
          <p:nvGrpSpPr>
            <p:cNvPr id="40" name="グループ化 39">
              <a:extLst>
                <a:ext uri="{FF2B5EF4-FFF2-40B4-BE49-F238E27FC236}">
                  <a16:creationId xmlns:a16="http://schemas.microsoft.com/office/drawing/2014/main" id="{DD0EF044-9FD2-5883-9444-741C2D558756}"/>
                </a:ext>
              </a:extLst>
            </p:cNvPr>
            <p:cNvGrpSpPr/>
            <p:nvPr/>
          </p:nvGrpSpPr>
          <p:grpSpPr>
            <a:xfrm>
              <a:off x="816513" y="554561"/>
              <a:ext cx="1544472" cy="1550644"/>
              <a:chOff x="825655" y="531719"/>
              <a:chExt cx="1544472" cy="1550644"/>
            </a:xfrm>
          </p:grpSpPr>
          <p:sp>
            <p:nvSpPr>
              <p:cNvPr id="45" name="楕円 44">
                <a:extLst>
                  <a:ext uri="{FF2B5EF4-FFF2-40B4-BE49-F238E27FC236}">
                    <a16:creationId xmlns:a16="http://schemas.microsoft.com/office/drawing/2014/main" id="{0ABE5C2A-5720-DF42-3DEF-EC0B32EC7453}"/>
                  </a:ext>
                </a:extLst>
              </p:cNvPr>
              <p:cNvSpPr/>
              <p:nvPr/>
            </p:nvSpPr>
            <p:spPr>
              <a:xfrm>
                <a:off x="825655" y="531719"/>
                <a:ext cx="1544472" cy="1550644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46" name="直線コネクタ 45">
                <a:extLst>
                  <a:ext uri="{FF2B5EF4-FFF2-40B4-BE49-F238E27FC236}">
                    <a16:creationId xmlns:a16="http://schemas.microsoft.com/office/drawing/2014/main" id="{B4EC8036-1C32-AE82-7999-56A8117D667E}"/>
                  </a:ext>
                </a:extLst>
              </p:cNvPr>
              <p:cNvCxnSpPr/>
              <p:nvPr/>
            </p:nvCxnSpPr>
            <p:spPr>
              <a:xfrm>
                <a:off x="1574899" y="710157"/>
                <a:ext cx="0" cy="57518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グループ化 40">
              <a:extLst>
                <a:ext uri="{FF2B5EF4-FFF2-40B4-BE49-F238E27FC236}">
                  <a16:creationId xmlns:a16="http://schemas.microsoft.com/office/drawing/2014/main" id="{5791EC63-5C50-AF84-4E7F-4AB1B7BB114A}"/>
                </a:ext>
              </a:extLst>
            </p:cNvPr>
            <p:cNvGrpSpPr/>
            <p:nvPr/>
          </p:nvGrpSpPr>
          <p:grpSpPr>
            <a:xfrm>
              <a:off x="496191" y="849106"/>
              <a:ext cx="2136558" cy="1809922"/>
              <a:chOff x="496191" y="849106"/>
              <a:chExt cx="2136558" cy="1809922"/>
            </a:xfrm>
          </p:grpSpPr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869CD1BD-F725-CE2D-19E7-9CAC5F2BD0E4}"/>
                  </a:ext>
                </a:extLst>
              </p:cNvPr>
              <p:cNvSpPr txBox="1"/>
              <p:nvPr/>
            </p:nvSpPr>
            <p:spPr>
              <a:xfrm>
                <a:off x="496191" y="2126299"/>
                <a:ext cx="2136558" cy="5327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1" lang="ja-JP" altLang="en-US" sz="14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発災から</a:t>
                </a:r>
                <a:r>
                  <a:rPr kumimoji="1" lang="en-US" altLang="ja-JP" sz="20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48</a:t>
                </a:r>
                <a:r>
                  <a:rPr kumimoji="1" lang="ja-JP" altLang="en-US" sz="14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時間</a:t>
                </a:r>
                <a:endParaRPr lang="ja-JP" altLang="en-US" sz="1400" dirty="0"/>
              </a:p>
            </p:txBody>
          </p:sp>
          <p:sp>
            <p:nvSpPr>
              <p:cNvPr id="43" name="アーチ 42">
                <a:extLst>
                  <a:ext uri="{FF2B5EF4-FFF2-40B4-BE49-F238E27FC236}">
                    <a16:creationId xmlns:a16="http://schemas.microsoft.com/office/drawing/2014/main" id="{35267F70-B9A0-347D-AFE9-4D780F7C2C77}"/>
                  </a:ext>
                </a:extLst>
              </p:cNvPr>
              <p:cNvSpPr/>
              <p:nvPr/>
            </p:nvSpPr>
            <p:spPr>
              <a:xfrm rot="5400000">
                <a:off x="1207272" y="920669"/>
                <a:ext cx="756000" cy="756000"/>
              </a:xfrm>
              <a:prstGeom prst="blockArc">
                <a:avLst>
                  <a:gd name="adj1" fmla="val 10800000"/>
                  <a:gd name="adj2" fmla="val 9500854"/>
                  <a:gd name="adj3" fmla="val 10794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二等辺三角形 43">
                <a:extLst>
                  <a:ext uri="{FF2B5EF4-FFF2-40B4-BE49-F238E27FC236}">
                    <a16:creationId xmlns:a16="http://schemas.microsoft.com/office/drawing/2014/main" id="{EFBB1FA1-F6C8-4F75-6788-54634DB41BBC}"/>
                  </a:ext>
                </a:extLst>
              </p:cNvPr>
              <p:cNvSpPr/>
              <p:nvPr/>
            </p:nvSpPr>
            <p:spPr>
              <a:xfrm rot="3172223">
                <a:off x="1313051" y="899906"/>
                <a:ext cx="284480" cy="182880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0F294396-E65B-BD0A-E5F4-9036432F311D}"/>
              </a:ext>
            </a:extLst>
          </p:cNvPr>
          <p:cNvSpPr txBox="1"/>
          <p:nvPr/>
        </p:nvSpPr>
        <p:spPr>
          <a:xfrm>
            <a:off x="4143279" y="758674"/>
            <a:ext cx="248353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事業継続担当</a:t>
            </a:r>
            <a:r>
              <a:rPr lang="ja-JP" altLang="en-US" sz="1050" dirty="0">
                <a:latin typeface="メイリオ" panose="020B0604030504040204" pitchFamily="50" charset="-128"/>
              </a:rPr>
              <a:t>責任者　副責任者　　</a:t>
            </a:r>
            <a:endParaRPr lang="ja-JP" altLang="en-US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9" name="図 58" descr="アプリケーション, アイコン&#10;&#10;自動的に生成された説明">
            <a:extLst>
              <a:ext uri="{FF2B5EF4-FFF2-40B4-BE49-F238E27FC236}">
                <a16:creationId xmlns:a16="http://schemas.microsoft.com/office/drawing/2014/main" id="{E9A1FD7E-C5E5-6D53-1E8E-8B948768047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89" t="54284"/>
          <a:stretch/>
        </p:blipFill>
        <p:spPr>
          <a:xfrm>
            <a:off x="5630132" y="4074154"/>
            <a:ext cx="1104374" cy="1327436"/>
          </a:xfrm>
          <a:prstGeom prst="rect">
            <a:avLst/>
          </a:prstGeom>
        </p:spPr>
      </p:pic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5098FAD3-7EB3-49F6-9298-6FBD8ED443FC}"/>
              </a:ext>
            </a:extLst>
          </p:cNvPr>
          <p:cNvSpPr txBox="1"/>
          <p:nvPr/>
        </p:nvSpPr>
        <p:spPr>
          <a:xfrm>
            <a:off x="-5452" y="135731"/>
            <a:ext cx="28075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3200">
                <a:latin typeface="メイリオ" panose="020B0604030504040204" pitchFamily="50" charset="-128"/>
                <a:ea typeface="メイリオ" panose="020B0604030504040204" pitchFamily="50" charset="-128"/>
              </a:rPr>
              <a:t>緊急時の体制</a:t>
            </a:r>
            <a:endParaRPr lang="ja-JP" altLang="en-US" sz="3200"/>
          </a:p>
        </p:txBody>
      </p: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A9372412-0468-AAAE-8A18-F8D16AEE68AD}"/>
              </a:ext>
            </a:extLst>
          </p:cNvPr>
          <p:cNvCxnSpPr>
            <a:cxnSpLocks/>
          </p:cNvCxnSpPr>
          <p:nvPr/>
        </p:nvCxnSpPr>
        <p:spPr>
          <a:xfrm>
            <a:off x="-5452" y="707295"/>
            <a:ext cx="3780000" cy="0"/>
          </a:xfrm>
          <a:prstGeom prst="line">
            <a:avLst/>
          </a:prstGeom>
          <a:ln w="76200">
            <a:solidFill>
              <a:srgbClr val="FCD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60C368C7-DAAD-A29F-23C1-B777871DC7B8}"/>
              </a:ext>
            </a:extLst>
          </p:cNvPr>
          <p:cNvSpPr txBox="1"/>
          <p:nvPr/>
        </p:nvSpPr>
        <p:spPr>
          <a:xfrm>
            <a:off x="-5452" y="808310"/>
            <a:ext cx="45000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事業継続フェーズ </a:t>
            </a:r>
            <a:endParaRPr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6" name="図 65" descr="アプリケーション, アイコン&#10;&#10;自動的に生成された説明">
            <a:extLst>
              <a:ext uri="{FF2B5EF4-FFF2-40B4-BE49-F238E27FC236}">
                <a16:creationId xmlns:a16="http://schemas.microsoft.com/office/drawing/2014/main" id="{4654C653-E060-3827-AF96-3C243759C95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82" b="57291"/>
          <a:stretch/>
        </p:blipFill>
        <p:spPr>
          <a:xfrm>
            <a:off x="4806195" y="5227727"/>
            <a:ext cx="1630933" cy="1514357"/>
          </a:xfrm>
          <a:prstGeom prst="rect">
            <a:avLst/>
          </a:prstGeom>
        </p:spPr>
      </p:pic>
      <p:pic>
        <p:nvPicPr>
          <p:cNvPr id="68" name="図 67" descr="アイコン&#10;&#10;自動的に生成された説明">
            <a:extLst>
              <a:ext uri="{FF2B5EF4-FFF2-40B4-BE49-F238E27FC236}">
                <a16:creationId xmlns:a16="http://schemas.microsoft.com/office/drawing/2014/main" id="{FE11C30B-086C-C40B-EAE6-D54EA45F97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025" y="2046006"/>
            <a:ext cx="1843790" cy="1412866"/>
          </a:xfrm>
          <a:prstGeom prst="rect">
            <a:avLst/>
          </a:prstGeom>
        </p:spPr>
      </p:pic>
      <p:sp>
        <p:nvSpPr>
          <p:cNvPr id="71" name="部分円 70">
            <a:extLst>
              <a:ext uri="{FF2B5EF4-FFF2-40B4-BE49-F238E27FC236}">
                <a16:creationId xmlns:a16="http://schemas.microsoft.com/office/drawing/2014/main" id="{32D0231E-B76D-100B-8BED-71C62DC4B106}"/>
              </a:ext>
            </a:extLst>
          </p:cNvPr>
          <p:cNvSpPr/>
          <p:nvPr/>
        </p:nvSpPr>
        <p:spPr>
          <a:xfrm flipH="1">
            <a:off x="517527" y="2069897"/>
            <a:ext cx="1195588" cy="1222675"/>
          </a:xfrm>
          <a:prstGeom prst="pie">
            <a:avLst>
              <a:gd name="adj1" fmla="val 10820407"/>
              <a:gd name="adj2" fmla="val 1620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" name="アーチ 15">
            <a:extLst>
              <a:ext uri="{FF2B5EF4-FFF2-40B4-BE49-F238E27FC236}">
                <a16:creationId xmlns:a16="http://schemas.microsoft.com/office/drawing/2014/main" id="{C198FA7D-0BAE-AF0A-1AD3-F153012A25A6}"/>
              </a:ext>
            </a:extLst>
          </p:cNvPr>
          <p:cNvSpPr/>
          <p:nvPr/>
        </p:nvSpPr>
        <p:spPr>
          <a:xfrm rot="5400000">
            <a:off x="856297" y="2194983"/>
            <a:ext cx="518047" cy="634233"/>
          </a:xfrm>
          <a:prstGeom prst="blockArc">
            <a:avLst>
              <a:gd name="adj1" fmla="val 10800000"/>
              <a:gd name="adj2" fmla="val 16249107"/>
              <a:gd name="adj3" fmla="val 1110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" name="二等辺三角形 16">
            <a:extLst>
              <a:ext uri="{FF2B5EF4-FFF2-40B4-BE49-F238E27FC236}">
                <a16:creationId xmlns:a16="http://schemas.microsoft.com/office/drawing/2014/main" id="{B280AF34-5CE3-C106-56CE-238BA62C9BA4}"/>
              </a:ext>
            </a:extLst>
          </p:cNvPr>
          <p:cNvSpPr/>
          <p:nvPr/>
        </p:nvSpPr>
        <p:spPr>
          <a:xfrm rot="10800000">
            <a:off x="1291123" y="2523772"/>
            <a:ext cx="210908" cy="135183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部分円 71">
            <a:extLst>
              <a:ext uri="{FF2B5EF4-FFF2-40B4-BE49-F238E27FC236}">
                <a16:creationId xmlns:a16="http://schemas.microsoft.com/office/drawing/2014/main" id="{B78F10AD-1490-6B5B-9FD3-6A07B58F6C52}"/>
              </a:ext>
            </a:extLst>
          </p:cNvPr>
          <p:cNvSpPr/>
          <p:nvPr/>
        </p:nvSpPr>
        <p:spPr>
          <a:xfrm flipH="1">
            <a:off x="557939" y="4679324"/>
            <a:ext cx="1160471" cy="1146224"/>
          </a:xfrm>
          <a:prstGeom prst="pie">
            <a:avLst>
              <a:gd name="adj1" fmla="val 19868000"/>
              <a:gd name="adj2" fmla="val 1620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2" name="アーチ 31">
            <a:extLst>
              <a:ext uri="{FF2B5EF4-FFF2-40B4-BE49-F238E27FC236}">
                <a16:creationId xmlns:a16="http://schemas.microsoft.com/office/drawing/2014/main" id="{D453F105-38E7-473E-D900-6BB6D3471074}"/>
              </a:ext>
            </a:extLst>
          </p:cNvPr>
          <p:cNvSpPr/>
          <p:nvPr/>
        </p:nvSpPr>
        <p:spPr>
          <a:xfrm rot="5400000">
            <a:off x="808187" y="4954010"/>
            <a:ext cx="655346" cy="612000"/>
          </a:xfrm>
          <a:prstGeom prst="blockArc">
            <a:avLst>
              <a:gd name="adj1" fmla="val 10800000"/>
              <a:gd name="adj2" fmla="val 5058600"/>
              <a:gd name="adj3" fmla="val 8881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3" name="二等辺三角形 32">
            <a:extLst>
              <a:ext uri="{FF2B5EF4-FFF2-40B4-BE49-F238E27FC236}">
                <a16:creationId xmlns:a16="http://schemas.microsoft.com/office/drawing/2014/main" id="{88A4BE5B-20CB-8127-BED3-4D22E80DF87E}"/>
              </a:ext>
            </a:extLst>
          </p:cNvPr>
          <p:cNvSpPr/>
          <p:nvPr/>
        </p:nvSpPr>
        <p:spPr>
          <a:xfrm rot="569524">
            <a:off x="778120" y="5197499"/>
            <a:ext cx="215812" cy="135183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D04B96A-A489-AE00-8F59-53ECAE68617E}"/>
              </a:ext>
            </a:extLst>
          </p:cNvPr>
          <p:cNvSpPr txBox="1"/>
          <p:nvPr/>
        </p:nvSpPr>
        <p:spPr>
          <a:xfrm>
            <a:off x="26743" y="9492025"/>
            <a:ext cx="360000" cy="389513"/>
          </a:xfrm>
          <a:prstGeom prst="ellipse">
            <a:avLst/>
          </a:prstGeom>
          <a:solidFill>
            <a:srgbClr val="FCDE00"/>
          </a:solidFill>
          <a:ln>
            <a:solidFill>
              <a:srgbClr val="FCDE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latin typeface="+mn-ea"/>
              </a:rPr>
              <a:t>３</a:t>
            </a:r>
            <a:endParaRPr kumimoji="1" lang="en-US" altLang="ja-JP" sz="1200" dirty="0">
              <a:latin typeface="+mn-ea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BFFA8CD-D6D7-061B-2C32-EEC2FAA82F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3955" b="93503" l="8784" r="89865">
                        <a14:foregroundMark x1="46622" y1="3955" x2="47973" y2="24859"/>
                        <a14:foregroundMark x1="55405" y1="9605" x2="64189" y2="31073"/>
                        <a14:foregroundMark x1="64189" y1="31073" x2="75000" y2="26554"/>
                        <a14:foregroundMark x1="54054" y1="25706" x2="23649" y2="35876"/>
                        <a14:foregroundMark x1="27703" y1="28531" x2="23649" y2="40395"/>
                        <a14:foregroundMark x1="23649" y1="40678" x2="25676" y2="43785"/>
                        <a14:foregroundMark x1="25676" y1="44350" x2="47297" y2="57345"/>
                        <a14:foregroundMark x1="47297" y1="57345" x2="47297" y2="57910"/>
                        <a14:foregroundMark x1="66216" y1="44350" x2="62838" y2="76271"/>
                        <a14:foregroundMark x1="43919" y1="54520" x2="47973" y2="83051"/>
                        <a14:foregroundMark x1="60135" y1="77966" x2="69595" y2="92938"/>
                        <a14:foregroundMark x1="69595" y1="92938" x2="73649" y2="93503"/>
                        <a14:foregroundMark x1="45946" y1="80508" x2="37162" y2="86158"/>
                        <a14:foregroundMark x1="37838" y1="27401" x2="32432" y2="31638"/>
                        <a14:foregroundMark x1="52027" y1="22881" x2="75000" y2="29944"/>
                        <a14:foregroundMark x1="73649" y1="28531" x2="82432" y2="44068"/>
                        <a14:foregroundMark x1="77027" y1="27966" x2="82432" y2="35028"/>
                        <a14:foregroundMark x1="77027" y1="27684" x2="82432" y2="33616"/>
                        <a14:foregroundMark x1="76351" y1="27401" x2="82432" y2="34181"/>
                        <a14:foregroundMark x1="77027" y1="27966" x2="80405" y2="3192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04988" y="135371"/>
            <a:ext cx="285965" cy="68400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D09E985-D859-5885-DE4F-391D1FC2C87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7418" b="96736" l="8759" r="89051">
                        <a14:foregroundMark x1="56934" y1="7715" x2="48175" y2="33828"/>
                        <a14:foregroundMark x1="37226" y1="29970" x2="37956" y2="43027"/>
                        <a14:foregroundMark x1="57664" y1="28190" x2="57664" y2="32641"/>
                        <a14:foregroundMark x1="46715" y1="27300" x2="46715" y2="31751"/>
                        <a14:foregroundMark x1="40146" y1="30564" x2="18248" y2="45994"/>
                        <a14:foregroundMark x1="18248" y1="45994" x2="32847" y2="48961"/>
                        <a14:foregroundMark x1="28467" y1="30861" x2="24088" y2="41840"/>
                        <a14:foregroundMark x1="59854" y1="29674" x2="78102" y2="45401"/>
                        <a14:foregroundMark x1="78102" y1="45401" x2="79562" y2="49258"/>
                        <a14:foregroundMark x1="60584" y1="28783" x2="77372" y2="40356"/>
                        <a14:foregroundMark x1="72993" y1="29970" x2="78102" y2="38279"/>
                        <a14:foregroundMark x1="66423" y1="45697" x2="59854" y2="56973"/>
                        <a14:foregroundMark x1="41606" y1="52226" x2="37956" y2="90801"/>
                        <a14:foregroundMark x1="37956" y1="90801" x2="27007" y2="96736"/>
                        <a14:foregroundMark x1="60584" y1="54006" x2="56934" y2="9406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06919" y="111656"/>
            <a:ext cx="278065" cy="684000"/>
          </a:xfrm>
          <a:prstGeom prst="rect">
            <a:avLst/>
          </a:prstGeom>
        </p:spPr>
      </p:pic>
      <p:pic>
        <p:nvPicPr>
          <p:cNvPr id="8" name="図 7" descr="アイコン&#10;&#10;自動的に生成された説明">
            <a:extLst>
              <a:ext uri="{FF2B5EF4-FFF2-40B4-BE49-F238E27FC236}">
                <a16:creationId xmlns:a16="http://schemas.microsoft.com/office/drawing/2014/main" id="{A119139E-321F-4F06-A1D3-0FD710D7F8C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862" y="7806748"/>
            <a:ext cx="2254366" cy="154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223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D32CCCA-8295-B130-4841-7D7378451CB1}"/>
              </a:ext>
            </a:extLst>
          </p:cNvPr>
          <p:cNvSpPr txBox="1"/>
          <p:nvPr/>
        </p:nvSpPr>
        <p:spPr>
          <a:xfrm>
            <a:off x="-9103" y="135731"/>
            <a:ext cx="6858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インフラ等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被害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による</a:t>
            </a: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影響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</a:t>
            </a: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対応</a:t>
            </a:r>
            <a:endParaRPr kumimoji="1"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B18F5783-3BC9-A9CD-E6EE-EB813AF00D43}"/>
              </a:ext>
            </a:extLst>
          </p:cNvPr>
          <p:cNvCxnSpPr>
            <a:cxnSpLocks/>
          </p:cNvCxnSpPr>
          <p:nvPr/>
        </p:nvCxnSpPr>
        <p:spPr>
          <a:xfrm>
            <a:off x="224897" y="707295"/>
            <a:ext cx="6624000" cy="0"/>
          </a:xfrm>
          <a:prstGeom prst="line">
            <a:avLst/>
          </a:prstGeom>
          <a:ln w="76200">
            <a:solidFill>
              <a:srgbClr val="FCD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表 4">
            <a:extLst>
              <a:ext uri="{FF2B5EF4-FFF2-40B4-BE49-F238E27FC236}">
                <a16:creationId xmlns:a16="http://schemas.microsoft.com/office/drawing/2014/main" id="{3FCFA558-DB16-BB29-1B8D-82662D30CC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910640"/>
              </p:ext>
            </p:extLst>
          </p:nvPr>
        </p:nvGraphicFramePr>
        <p:xfrm>
          <a:off x="393862" y="951324"/>
          <a:ext cx="6228001" cy="854464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87243">
                  <a:extLst>
                    <a:ext uri="{9D8B030D-6E8A-4147-A177-3AD203B41FA5}">
                      <a16:colId xmlns:a16="http://schemas.microsoft.com/office/drawing/2014/main" val="3991603799"/>
                    </a:ext>
                  </a:extLst>
                </a:gridCol>
                <a:gridCol w="2520379">
                  <a:extLst>
                    <a:ext uri="{9D8B030D-6E8A-4147-A177-3AD203B41FA5}">
                      <a16:colId xmlns:a16="http://schemas.microsoft.com/office/drawing/2014/main" val="447356193"/>
                    </a:ext>
                  </a:extLst>
                </a:gridCol>
                <a:gridCol w="2520379">
                  <a:extLst>
                    <a:ext uri="{9D8B030D-6E8A-4147-A177-3AD203B41FA5}">
                      <a16:colId xmlns:a16="http://schemas.microsoft.com/office/drawing/2014/main" val="3104867881"/>
                    </a:ext>
                  </a:extLst>
                </a:gridCol>
              </a:tblGrid>
              <a:tr h="53764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種別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影響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対応（代替手段等）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E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07854"/>
                  </a:ext>
                </a:extLst>
              </a:tr>
              <a:tr h="111690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電気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収穫、出荷作業ができない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自家発電機の利用</a:t>
                      </a:r>
                      <a:r>
                        <a:rPr kumimoji="1" lang="en-US" altLang="ja-JP" sz="1400" dirty="0">
                          <a:latin typeface="+mn-ea"/>
                          <a:ea typeface="+mn-ea"/>
                        </a:rPr>
                        <a:t/>
                      </a:r>
                      <a:br>
                        <a:rPr kumimoji="1" lang="en-US" altLang="ja-JP" sz="1400" dirty="0">
                          <a:latin typeface="+mn-ea"/>
                          <a:ea typeface="+mn-ea"/>
                        </a:rPr>
                      </a:br>
                      <a:r>
                        <a:rPr kumimoji="1" lang="en-US" altLang="ja-JP" sz="1400" dirty="0">
                          <a:latin typeface="+mn-ea"/>
                          <a:ea typeface="+mn-ea"/>
                        </a:rPr>
                        <a:t>(</a:t>
                      </a:r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軽油の備蓄</a:t>
                      </a:r>
                      <a:r>
                        <a:rPr kumimoji="1" lang="en-US" altLang="ja-JP" sz="1400">
                          <a:latin typeface="+mn-ea"/>
                          <a:ea typeface="+mn-ea"/>
                        </a:rPr>
                        <a:t>)</a:t>
                      </a:r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148967"/>
                  </a:ext>
                </a:extLst>
              </a:tr>
              <a:tr h="111690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灯油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施設設備の稼働ができない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灯油タンク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平時の残量確認</a:t>
                      </a:r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/>
                      </a:r>
                      <a:br>
                        <a:rPr kumimoji="1" lang="ja-JP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</a:b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灯油缶で備蓄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453226"/>
                  </a:ext>
                </a:extLst>
              </a:tr>
              <a:tr h="1305579">
                <a:tc>
                  <a:txBody>
                    <a:bodyPr/>
                    <a:lstStyle/>
                    <a:p>
                      <a:pPr algn="r"/>
                      <a:endParaRPr kumimoji="1" lang="en-US" altLang="ja-JP" sz="1400">
                        <a:latin typeface="+mn-ea"/>
                        <a:ea typeface="+mn-ea"/>
                      </a:endParaRPr>
                    </a:p>
                    <a:p>
                      <a:pPr algn="ctr"/>
                      <a:endParaRPr kumimoji="1" lang="en-US" altLang="ja-JP" sz="1400"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kumimoji="1" lang="ja-JP" altLang="en-US" sz="1400">
                          <a:latin typeface="+mn-ea"/>
                          <a:ea typeface="+mn-ea"/>
                        </a:rPr>
                        <a:t>水道</a:t>
                      </a:r>
                      <a:endParaRPr kumimoji="1" lang="en-US" altLang="ja-JP" sz="1400"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kumimoji="1" lang="ja-JP" altLang="en-US" sz="900">
                          <a:latin typeface="+mn-ea"/>
                          <a:ea typeface="+mn-ea"/>
                        </a:rPr>
                        <a:t>（農業用水含む）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洗浄ができない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>
                          <a:latin typeface="+mn-ea"/>
                          <a:ea typeface="+mn-ea"/>
                        </a:rPr>
                        <a:t>井戸水</a:t>
                      </a:r>
                      <a:endParaRPr kumimoji="1" lang="en-US" altLang="ja-JP" sz="1400"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1400">
                          <a:latin typeface="+mn-ea"/>
                          <a:ea typeface="+mn-ea"/>
                        </a:rPr>
                        <a:t>貯水タンク</a:t>
                      </a:r>
                      <a:endParaRPr kumimoji="1" lang="en-US" altLang="ja-JP" sz="1400"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1400">
                          <a:latin typeface="+mn-ea"/>
                          <a:ea typeface="+mn-ea"/>
                        </a:rPr>
                        <a:t>河川水のくみ上げポンプ</a:t>
                      </a:r>
                      <a:endParaRPr kumimoji="1" lang="en-US" altLang="ja-JP" sz="1400"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1400">
                          <a:latin typeface="+mn-ea"/>
                          <a:ea typeface="+mn-ea"/>
                        </a:rPr>
                        <a:t>雨水の利用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747611"/>
                  </a:ext>
                </a:extLst>
              </a:tr>
              <a:tr h="111690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>
                          <a:latin typeface="+mn-ea"/>
                          <a:ea typeface="+mn-ea"/>
                        </a:rPr>
                        <a:t>通信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取引先へ連絡がとれない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>
                          <a:latin typeface="+mn-ea"/>
                          <a:ea typeface="+mn-ea"/>
                        </a:rPr>
                        <a:t>携帯電話で対応可能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224029"/>
                  </a:ext>
                </a:extLst>
              </a:tr>
              <a:tr h="111690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>
                          <a:latin typeface="+mn-ea"/>
                          <a:ea typeface="+mn-ea"/>
                        </a:rPr>
                        <a:t>交通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出荷運搬車の運行ができない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業者と事前に出荷の延期や配送の代替ルートを調製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290836"/>
                  </a:ext>
                </a:extLst>
              </a:tr>
              <a:tr h="111690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ほ場等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農作物に被害が出る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>
                          <a:latin typeface="+mn-ea"/>
                          <a:ea typeface="+mn-ea"/>
                        </a:rPr>
                        <a:t>可能なものは早期収穫、関係機関との協議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624568"/>
                  </a:ext>
                </a:extLst>
              </a:tr>
              <a:tr h="111690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>
                          <a:latin typeface="+mn-ea"/>
                          <a:ea typeface="+mn-ea"/>
                        </a:rPr>
                        <a:t>その他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014304"/>
                  </a:ext>
                </a:extLst>
              </a:tr>
            </a:tbl>
          </a:graphicData>
        </a:graphic>
      </p:graphicFrame>
      <p:pic>
        <p:nvPicPr>
          <p:cNvPr id="14" name="グラフィックス 13" descr="水漏れする蛇口 枠線">
            <a:extLst>
              <a:ext uri="{FF2B5EF4-FFF2-40B4-BE49-F238E27FC236}">
                <a16:creationId xmlns:a16="http://schemas.microsoft.com/office/drawing/2014/main" id="{2DD57137-ECF9-9049-A67E-2888DCAA0F8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826" y="3788917"/>
            <a:ext cx="900000" cy="900000"/>
          </a:xfrm>
          <a:prstGeom prst="rect">
            <a:avLst/>
          </a:prstGeom>
        </p:spPr>
      </p:pic>
      <p:pic>
        <p:nvPicPr>
          <p:cNvPr id="16" name="グラフィックス 15" descr="スピーカー フォン 枠線">
            <a:extLst>
              <a:ext uri="{FF2B5EF4-FFF2-40B4-BE49-F238E27FC236}">
                <a16:creationId xmlns:a16="http://schemas.microsoft.com/office/drawing/2014/main" id="{8A7BAC1E-C93F-B5B9-F29C-FC374175634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1475" y="5073525"/>
            <a:ext cx="756000" cy="756000"/>
          </a:xfrm>
          <a:prstGeom prst="rect">
            <a:avLst/>
          </a:prstGeom>
        </p:spPr>
      </p:pic>
      <p:pic>
        <p:nvPicPr>
          <p:cNvPr id="18" name="グラフィックス 17" descr="トラック 枠線">
            <a:extLst>
              <a:ext uri="{FF2B5EF4-FFF2-40B4-BE49-F238E27FC236}">
                <a16:creationId xmlns:a16="http://schemas.microsoft.com/office/drawing/2014/main" id="{AE281D22-3E7E-B52D-3083-C3EF6EE9683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2826" y="6214133"/>
            <a:ext cx="864000" cy="864000"/>
          </a:xfrm>
          <a:prstGeom prst="rect">
            <a:avLst/>
          </a:prstGeom>
        </p:spPr>
      </p:pic>
      <p:pic>
        <p:nvPicPr>
          <p:cNvPr id="22" name="グラフィックス 21" descr="電球 枠線">
            <a:extLst>
              <a:ext uri="{FF2B5EF4-FFF2-40B4-BE49-F238E27FC236}">
                <a16:creationId xmlns:a16="http://schemas.microsoft.com/office/drawing/2014/main" id="{E735CF12-CEA0-EC06-D28D-4B70EE56E88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9475" y="1533034"/>
            <a:ext cx="720000" cy="7200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BEC6590-AFC5-BC41-DD27-F6CBE2D17253}"/>
              </a:ext>
            </a:extLst>
          </p:cNvPr>
          <p:cNvSpPr txBox="1"/>
          <p:nvPr/>
        </p:nvSpPr>
        <p:spPr>
          <a:xfrm>
            <a:off x="6454477" y="9492779"/>
            <a:ext cx="360000" cy="389513"/>
          </a:xfrm>
          <a:prstGeom prst="ellipse">
            <a:avLst/>
          </a:prstGeom>
          <a:solidFill>
            <a:srgbClr val="FCDE00"/>
          </a:solidFill>
          <a:ln>
            <a:solidFill>
              <a:srgbClr val="FCDE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latin typeface="+mn-ea"/>
              </a:rPr>
              <a:t>４</a:t>
            </a:r>
            <a:endParaRPr kumimoji="1" lang="en-US" altLang="ja-JP" sz="1200" dirty="0">
              <a:latin typeface="+mn-ea"/>
            </a:endParaRPr>
          </a:p>
        </p:txBody>
      </p:sp>
      <p:pic>
        <p:nvPicPr>
          <p:cNvPr id="8" name="グラフィックス 7" descr="燃料 枠線">
            <a:extLst>
              <a:ext uri="{FF2B5EF4-FFF2-40B4-BE49-F238E27FC236}">
                <a16:creationId xmlns:a16="http://schemas.microsoft.com/office/drawing/2014/main" id="{D76D74D0-30F4-C7A3-5301-C7B0CA980E53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22666" y="2659491"/>
            <a:ext cx="792000" cy="792000"/>
          </a:xfrm>
          <a:prstGeom prst="rect">
            <a:avLst/>
          </a:prstGeom>
        </p:spPr>
      </p:pic>
      <p:pic>
        <p:nvPicPr>
          <p:cNvPr id="5" name="グラフィックス 4" descr="農業 枠線">
            <a:extLst>
              <a:ext uri="{FF2B5EF4-FFF2-40B4-BE49-F238E27FC236}">
                <a16:creationId xmlns:a16="http://schemas.microsoft.com/office/drawing/2014/main" id="{67245090-AFF8-F060-8587-147D90AA8273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05225" y="725835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075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345CF5E-3B93-F4C5-7CC0-4D0070BA1939}"/>
              </a:ext>
            </a:extLst>
          </p:cNvPr>
          <p:cNvSpPr txBox="1"/>
          <p:nvPr/>
        </p:nvSpPr>
        <p:spPr>
          <a:xfrm>
            <a:off x="-6595" y="135731"/>
            <a:ext cx="54032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災害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などで</a:t>
            </a: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発令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される</a:t>
            </a: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避難情報</a:t>
            </a:r>
            <a:endParaRPr lang="ja-JP" altLang="en-US" sz="3200" dirty="0"/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24D70CC2-C808-08B6-6D97-4D406013B996}"/>
              </a:ext>
            </a:extLst>
          </p:cNvPr>
          <p:cNvCxnSpPr>
            <a:cxnSpLocks/>
          </p:cNvCxnSpPr>
          <p:nvPr/>
        </p:nvCxnSpPr>
        <p:spPr>
          <a:xfrm>
            <a:off x="-6595" y="707295"/>
            <a:ext cx="5238710" cy="0"/>
          </a:xfrm>
          <a:prstGeom prst="line">
            <a:avLst/>
          </a:prstGeom>
          <a:ln w="76200">
            <a:solidFill>
              <a:srgbClr val="FCD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9" name="テキスト ボックス 1068">
            <a:extLst>
              <a:ext uri="{FF2B5EF4-FFF2-40B4-BE49-F238E27FC236}">
                <a16:creationId xmlns:a16="http://schemas.microsoft.com/office/drawing/2014/main" id="{E1E8A4B3-6F06-3E74-83D3-8C4A51A659E8}"/>
              </a:ext>
            </a:extLst>
          </p:cNvPr>
          <p:cNvSpPr txBox="1"/>
          <p:nvPr/>
        </p:nvSpPr>
        <p:spPr>
          <a:xfrm>
            <a:off x="2000490" y="7444031"/>
            <a:ext cx="338564" cy="7687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ja-JP" altLang="en-US" sz="5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音声案内</a:t>
            </a:r>
          </a:p>
        </p:txBody>
      </p:sp>
      <p:sp>
        <p:nvSpPr>
          <p:cNvPr id="1072" name="テキスト ボックス 1071">
            <a:extLst>
              <a:ext uri="{FF2B5EF4-FFF2-40B4-BE49-F238E27FC236}">
                <a16:creationId xmlns:a16="http://schemas.microsoft.com/office/drawing/2014/main" id="{B30194AD-BD61-52F0-6454-2A87F292B3E6}"/>
              </a:ext>
            </a:extLst>
          </p:cNvPr>
          <p:cNvSpPr txBox="1"/>
          <p:nvPr/>
        </p:nvSpPr>
        <p:spPr>
          <a:xfrm>
            <a:off x="2545340" y="7450668"/>
            <a:ext cx="338564" cy="7687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ja-JP" altLang="en-US" sz="5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音声案内</a:t>
            </a:r>
          </a:p>
        </p:txBody>
      </p:sp>
      <p:pic>
        <p:nvPicPr>
          <p:cNvPr id="1074" name="グラフィックス 1073" descr="電話 単色塗りつぶし">
            <a:extLst>
              <a:ext uri="{FF2B5EF4-FFF2-40B4-BE49-F238E27FC236}">
                <a16:creationId xmlns:a16="http://schemas.microsoft.com/office/drawing/2014/main" id="{D042DDF4-D0E0-98F2-8C3F-96F5BD5B027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47978" y="6618524"/>
            <a:ext cx="467228" cy="467228"/>
          </a:xfrm>
          <a:prstGeom prst="rect">
            <a:avLst/>
          </a:prstGeom>
        </p:spPr>
      </p:pic>
      <p:pic>
        <p:nvPicPr>
          <p:cNvPr id="6" name="図 5" descr="タイムライン が含まれている画像&#10;&#10;自動的に生成された説明">
            <a:extLst>
              <a:ext uri="{FF2B5EF4-FFF2-40B4-BE49-F238E27FC236}">
                <a16:creationId xmlns:a16="http://schemas.microsoft.com/office/drawing/2014/main" id="{D7DD2E47-CD72-1926-9230-19EE6BE8BC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0" y="816009"/>
            <a:ext cx="6609883" cy="8880631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65638F9-9A89-AFBA-E04F-B8A633F62176}"/>
              </a:ext>
            </a:extLst>
          </p:cNvPr>
          <p:cNvSpPr txBox="1"/>
          <p:nvPr/>
        </p:nvSpPr>
        <p:spPr>
          <a:xfrm>
            <a:off x="28254" y="9498375"/>
            <a:ext cx="360000" cy="389513"/>
          </a:xfrm>
          <a:prstGeom prst="ellipse">
            <a:avLst/>
          </a:prstGeom>
          <a:solidFill>
            <a:srgbClr val="FCDE00"/>
          </a:solidFill>
          <a:ln>
            <a:solidFill>
              <a:srgbClr val="FCDE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latin typeface="+mn-ea"/>
              </a:rPr>
              <a:t>５</a:t>
            </a:r>
          </a:p>
        </p:txBody>
      </p:sp>
    </p:spTree>
    <p:extLst>
      <p:ext uri="{BB962C8B-B14F-4D97-AF65-F5344CB8AC3E}">
        <p14:creationId xmlns:p14="http://schemas.microsoft.com/office/powerpoint/2010/main" val="3897437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345CF5E-3B93-F4C5-7CC0-4D0070BA1939}"/>
              </a:ext>
            </a:extLst>
          </p:cNvPr>
          <p:cNvSpPr txBox="1"/>
          <p:nvPr/>
        </p:nvSpPr>
        <p:spPr>
          <a:xfrm>
            <a:off x="3281779" y="135731"/>
            <a:ext cx="35762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防災情報の入手</a:t>
            </a:r>
            <a:endParaRPr lang="ja-JP" altLang="en-US" sz="3200" dirty="0"/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24D70CC2-C808-08B6-6D97-4D406013B996}"/>
              </a:ext>
            </a:extLst>
          </p:cNvPr>
          <p:cNvCxnSpPr>
            <a:cxnSpLocks/>
          </p:cNvCxnSpPr>
          <p:nvPr/>
        </p:nvCxnSpPr>
        <p:spPr>
          <a:xfrm>
            <a:off x="1674000" y="707295"/>
            <a:ext cx="5184000" cy="0"/>
          </a:xfrm>
          <a:prstGeom prst="line">
            <a:avLst/>
          </a:prstGeom>
          <a:ln w="76200">
            <a:solidFill>
              <a:srgbClr val="FCD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214256FC-C266-49C4-511A-0C2957523DDC}"/>
              </a:ext>
            </a:extLst>
          </p:cNvPr>
          <p:cNvSpPr/>
          <p:nvPr/>
        </p:nvSpPr>
        <p:spPr>
          <a:xfrm>
            <a:off x="2210803" y="1174875"/>
            <a:ext cx="2232000" cy="1946499"/>
          </a:xfrm>
          <a:prstGeom prst="roundRect">
            <a:avLst>
              <a:gd name="adj" fmla="val 8261"/>
            </a:avLst>
          </a:prstGeom>
          <a:solidFill>
            <a:srgbClr val="FCD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標茶町</a:t>
            </a:r>
            <a:endParaRPr kumimoji="1" lang="en-US" altLang="ja-JP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en-US" altLang="ja-JP" sz="14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LINE</a:t>
            </a:r>
          </a:p>
          <a:p>
            <a:pPr algn="ctr"/>
            <a:endParaRPr kumimoji="1" lang="en-US" altLang="ja-JP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kumimoji="1" lang="en-US" altLang="ja-JP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kumimoji="1" lang="en-US" altLang="ja-JP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kumimoji="1" lang="ja-JP" altLang="en-US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E5F31DCB-FF45-CC55-CA48-9C6F5552AE3F}"/>
              </a:ext>
            </a:extLst>
          </p:cNvPr>
          <p:cNvSpPr/>
          <p:nvPr/>
        </p:nvSpPr>
        <p:spPr>
          <a:xfrm>
            <a:off x="2294401" y="1830817"/>
            <a:ext cx="2064805" cy="1205766"/>
          </a:xfrm>
          <a:prstGeom prst="roundRect">
            <a:avLst>
              <a:gd name="adj" fmla="val 1245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D96FB274-28BD-3D54-D2E3-364259DB7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356" y="1929677"/>
            <a:ext cx="1046895" cy="1011829"/>
          </a:xfrm>
          <a:prstGeom prst="rect">
            <a:avLst/>
          </a:prstGeom>
        </p:spPr>
      </p:pic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F864D6B5-6A81-F089-4DD3-C9B997A652CE}"/>
              </a:ext>
            </a:extLst>
          </p:cNvPr>
          <p:cNvSpPr/>
          <p:nvPr/>
        </p:nvSpPr>
        <p:spPr>
          <a:xfrm>
            <a:off x="4521130" y="1174875"/>
            <a:ext cx="2215100" cy="1928294"/>
          </a:xfrm>
          <a:prstGeom prst="roundRect">
            <a:avLst>
              <a:gd name="adj" fmla="val 8888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停電情報</a:t>
            </a:r>
            <a:endParaRPr kumimoji="1" lang="en-US" altLang="ja-JP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kumimoji="1" lang="en-US" altLang="ja-JP" sz="300" b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4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ほくでん</a:t>
            </a:r>
            <a:endParaRPr kumimoji="1" lang="en-US" altLang="ja-JP" sz="1400" b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kumimoji="1" lang="en-US" altLang="ja-JP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kumimoji="1" lang="en-US" altLang="ja-JP" sz="24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kumimoji="1" lang="en-US" altLang="ja-JP" sz="24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kumimoji="1" lang="ja-JP" altLang="en-US" sz="24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AC3DC18D-FDA5-8468-A988-2DDDB74068E4}"/>
              </a:ext>
            </a:extLst>
          </p:cNvPr>
          <p:cNvSpPr/>
          <p:nvPr/>
        </p:nvSpPr>
        <p:spPr>
          <a:xfrm>
            <a:off x="4602418" y="1830836"/>
            <a:ext cx="2054103" cy="119636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0" name="図 9" descr="QR コード&#10;&#10;自動的に生成された説明">
            <a:extLst>
              <a:ext uri="{FF2B5EF4-FFF2-40B4-BE49-F238E27FC236}">
                <a16:creationId xmlns:a16="http://schemas.microsoft.com/office/drawing/2014/main" id="{D6101E08-BC7B-E5DE-A3D9-DF91577DFD3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44" y="3328916"/>
            <a:ext cx="2327472" cy="1759668"/>
          </a:xfrm>
          <a:prstGeom prst="rect">
            <a:avLst/>
          </a:prstGeom>
        </p:spPr>
      </p:pic>
      <p:pic>
        <p:nvPicPr>
          <p:cNvPr id="13" name="図 12" descr="QR コード&#10;&#10;自動的に生成された説明">
            <a:extLst>
              <a:ext uri="{FF2B5EF4-FFF2-40B4-BE49-F238E27FC236}">
                <a16:creationId xmlns:a16="http://schemas.microsoft.com/office/drawing/2014/main" id="{B6312789-F590-F09A-0D94-3071AAC5D6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336" b="94305" l="1236" r="96834">
                        <a14:foregroundMark x1="5714" y1="7336" x2="72201" y2="15058"/>
                        <a14:foregroundMark x1="94672" y1="10714" x2="94826" y2="53282"/>
                        <a14:foregroundMark x1="86641" y1="28378" x2="49730" y2="28668"/>
                        <a14:foregroundMark x1="24788" y1="27317" x2="60077" y2="28861"/>
                        <a14:foregroundMark x1="17297" y1="16216" x2="18224" y2="29730"/>
                        <a14:foregroundMark x1="30888" y1="16602" x2="64015" y2="17761"/>
                        <a14:foregroundMark x1="32510" y1="20270" x2="51892" y2="20174"/>
                        <a14:foregroundMark x1="51892" y1="20174" x2="69807" y2="20753"/>
                        <a14:foregroundMark x1="16757" y1="4151" x2="94363" y2="11390"/>
                        <a14:foregroundMark x1="94363" y1="11390" x2="96834" y2="11004"/>
                        <a14:foregroundMark x1="90270" y1="10328" x2="87181" y2="42568"/>
                        <a14:foregroundMark x1="87181" y1="42568" x2="95521" y2="90444"/>
                        <a14:foregroundMark x1="95753" y1="52606" x2="96139" y2="91409"/>
                        <a14:foregroundMark x1="96139" y1="91409" x2="95521" y2="94305"/>
                        <a14:foregroundMark x1="84324" y1="13900" x2="84479" y2="55309"/>
                        <a14:foregroundMark x1="84479" y1="55309" x2="84479" y2="55309"/>
                        <a14:foregroundMark x1="86332" y1="34073" x2="22548" y2="31564"/>
                        <a14:foregroundMark x1="1236" y1="13031" x2="23089" y2="17278"/>
                        <a14:foregroundMark x1="1390" y1="17954" x2="2548" y2="74035"/>
                        <a14:foregroundMark x1="2548" y1="74035" x2="6023" y2="84266"/>
                        <a14:foregroundMark x1="6023" y1="84266" x2="11583" y2="89672"/>
                        <a14:foregroundMark x1="11583" y1="89672" x2="16448" y2="91602"/>
                        <a14:foregroundMark x1="17297" y1="91795" x2="40695" y2="92278"/>
                        <a14:foregroundMark x1="40849" y1="91988" x2="77915" y2="91988"/>
                        <a14:foregroundMark x1="77915" y1="91988" x2="81390" y2="91795"/>
                        <a14:foregroundMark x1="8958" y1="15251" x2="7568" y2="51255"/>
                        <a14:foregroundMark x1="3938" y1="83205" x2="8417" y2="92278"/>
                        <a14:foregroundMark x1="8417" y1="92278" x2="12587" y2="94305"/>
                        <a14:foregroundMark x1="5019" y1="75000" x2="10811" y2="35425"/>
                        <a14:foregroundMark x1="25328" y1="14382" x2="27259" y2="202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3" r="1413"/>
          <a:stretch/>
        </p:blipFill>
        <p:spPr>
          <a:xfrm>
            <a:off x="2289266" y="3274906"/>
            <a:ext cx="2215100" cy="1848163"/>
          </a:xfrm>
          <a:prstGeom prst="rect">
            <a:avLst/>
          </a:prstGeom>
        </p:spPr>
      </p:pic>
      <p:pic>
        <p:nvPicPr>
          <p:cNvPr id="21" name="図 20" descr="QR コード&#10;&#10;自動的に生成された説明">
            <a:extLst>
              <a:ext uri="{FF2B5EF4-FFF2-40B4-BE49-F238E27FC236}">
                <a16:creationId xmlns:a16="http://schemas.microsoft.com/office/drawing/2014/main" id="{CCB78DAA-058F-F490-AD3E-6DE1AE00293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"/>
          <a:stretch/>
        </p:blipFill>
        <p:spPr>
          <a:xfrm>
            <a:off x="4530935" y="3297809"/>
            <a:ext cx="2311447" cy="1774881"/>
          </a:xfrm>
          <a:prstGeom prst="rect">
            <a:avLst/>
          </a:prstGeom>
        </p:spPr>
      </p:pic>
      <p:pic>
        <p:nvPicPr>
          <p:cNvPr id="23" name="図 22" descr="QR コード&#10;&#10;自動的に生成された説明">
            <a:extLst>
              <a:ext uri="{FF2B5EF4-FFF2-40B4-BE49-F238E27FC236}">
                <a16:creationId xmlns:a16="http://schemas.microsoft.com/office/drawing/2014/main" id="{CB9E3DA6-72B3-286D-6082-9522B9A0C26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0" y="5210983"/>
            <a:ext cx="6734000" cy="2712698"/>
          </a:xfrm>
          <a:prstGeom prst="rect">
            <a:avLst/>
          </a:prstGeom>
        </p:spPr>
      </p:pic>
      <p:pic>
        <p:nvPicPr>
          <p:cNvPr id="25" name="図 24" descr="テキスト&#10;&#10;自動的に生成された説明">
            <a:extLst>
              <a:ext uri="{FF2B5EF4-FFF2-40B4-BE49-F238E27FC236}">
                <a16:creationId xmlns:a16="http://schemas.microsoft.com/office/drawing/2014/main" id="{7B52493D-A610-E51D-5BCC-B1BB033EC8F9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3" y="7925195"/>
            <a:ext cx="6646501" cy="1821439"/>
          </a:xfrm>
          <a:prstGeom prst="rect">
            <a:avLst/>
          </a:prstGeom>
        </p:spPr>
      </p:pic>
      <p:pic>
        <p:nvPicPr>
          <p:cNvPr id="27" name="図 26" descr="QR コード&#10;&#10;自動的に生成された説明">
            <a:extLst>
              <a:ext uri="{FF2B5EF4-FFF2-40B4-BE49-F238E27FC236}">
                <a16:creationId xmlns:a16="http://schemas.microsoft.com/office/drawing/2014/main" id="{7159AE67-462D-931A-7949-BFC40F043931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034" y="1929677"/>
            <a:ext cx="1011600" cy="10116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C6366B2-2441-2490-034F-60858C1E5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259" y="1231716"/>
            <a:ext cx="542260" cy="54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FC86D7D-45FC-60A2-9277-C1146E24C6A9}"/>
              </a:ext>
            </a:extLst>
          </p:cNvPr>
          <p:cNvSpPr txBox="1"/>
          <p:nvPr/>
        </p:nvSpPr>
        <p:spPr>
          <a:xfrm>
            <a:off x="6489094" y="9498976"/>
            <a:ext cx="360000" cy="389513"/>
          </a:xfrm>
          <a:prstGeom prst="ellipse">
            <a:avLst/>
          </a:prstGeom>
          <a:solidFill>
            <a:srgbClr val="FCDE00"/>
          </a:solidFill>
          <a:ln>
            <a:solidFill>
              <a:srgbClr val="FCDE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latin typeface="+mn-ea"/>
              </a:rPr>
              <a:t>６</a:t>
            </a:r>
            <a:endParaRPr kumimoji="1" lang="en-US" altLang="ja-JP" sz="1200" dirty="0">
              <a:latin typeface="+mn-ea"/>
            </a:endParaRPr>
          </a:p>
        </p:txBody>
      </p:sp>
      <p:pic>
        <p:nvPicPr>
          <p:cNvPr id="29" name="グラフィックス 28" descr="電球 枠線">
            <a:extLst>
              <a:ext uri="{FF2B5EF4-FFF2-40B4-BE49-F238E27FC236}">
                <a16:creationId xmlns:a16="http://schemas.microsoft.com/office/drawing/2014/main" id="{95A2DDCD-8DAA-7EED-7579-8D26D0704D3A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542062" y="1160474"/>
            <a:ext cx="670343" cy="670343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E751546-15D3-CA9D-1B8B-1E645AA2D685}"/>
              </a:ext>
            </a:extLst>
          </p:cNvPr>
          <p:cNvSpPr txBox="1"/>
          <p:nvPr/>
        </p:nvSpPr>
        <p:spPr>
          <a:xfrm>
            <a:off x="8467" y="788049"/>
            <a:ext cx="684953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気象や防災に関する情報は、ホームページやアプリからも入手できます。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06B0B20-AD6A-2BEB-E480-56E2FF5B4E75}"/>
              </a:ext>
            </a:extLst>
          </p:cNvPr>
          <p:cNvSpPr txBox="1"/>
          <p:nvPr/>
        </p:nvSpPr>
        <p:spPr>
          <a:xfrm>
            <a:off x="106718" y="2637096"/>
            <a:ext cx="214938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900" dirty="0">
                <a:latin typeface="+mn-ea"/>
              </a:rPr>
              <a:t>スマートフォン等で二次元バーコードを読み取りいただくと、ホームページやアプリを確認いただけます。</a:t>
            </a:r>
          </a:p>
        </p:txBody>
      </p:sp>
      <p:pic>
        <p:nvPicPr>
          <p:cNvPr id="26" name="図 25" descr="QR コード&#10;&#10;中程度の精度で自動的に生成された説明">
            <a:extLst>
              <a:ext uri="{FF2B5EF4-FFF2-40B4-BE49-F238E27FC236}">
                <a16:creationId xmlns:a16="http://schemas.microsoft.com/office/drawing/2014/main" id="{94EF70B8-2BAF-623B-80F4-4C9F228E59C4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11"/>
          <a:stretch/>
        </p:blipFill>
        <p:spPr>
          <a:xfrm flipH="1">
            <a:off x="654917" y="1135541"/>
            <a:ext cx="1029564" cy="151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262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8CB839F37F2E8445A3D11A17FF0FB90F" ma:contentTypeVersion="13" ma:contentTypeDescription="新しいドキュメントを作成します。" ma:contentTypeScope="" ma:versionID="0b51bd6f439032f05cda7523a4b543ee">
  <xsd:schema xmlns:xsd="http://www.w3.org/2001/XMLSchema" xmlns:xs="http://www.w3.org/2001/XMLSchema" xmlns:p="http://schemas.microsoft.com/office/2006/metadata/properties" xmlns:ns2="932ee706-f1df-4000-a94c-a15faccc7003" xmlns:ns3="37475c82-dadc-4e40-94bd-312afdab25f6" targetNamespace="http://schemas.microsoft.com/office/2006/metadata/properties" ma:root="true" ma:fieldsID="c2a02bb96a732e845048e86476bbb83d" ns2:_="" ns3:_="">
    <xsd:import namespace="932ee706-f1df-4000-a94c-a15faccc7003"/>
    <xsd:import namespace="37475c82-dadc-4e40-94bd-312afdab25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2ee706-f1df-4000-a94c-a15faccc70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画像タグ" ma:readOnly="false" ma:fieldId="{5cf76f15-5ced-4ddc-b409-7134ff3c332f}" ma:taxonomyMulti="true" ma:sspId="1e1c6816-2a4f-4461-93c7-8dd281d622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475c82-dadc-4e40-94bd-312afdab25f6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6c02d874-4e40-45bd-b201-e94392568069}" ma:internalName="TaxCatchAll" ma:showField="CatchAllData" ma:web="37475c82-dadc-4e40-94bd-312afdab25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32ee706-f1df-4000-a94c-a15faccc7003">
      <Terms xmlns="http://schemas.microsoft.com/office/infopath/2007/PartnerControls"/>
    </lcf76f155ced4ddcb4097134ff3c332f>
    <TaxCatchAll xmlns="37475c82-dadc-4e40-94bd-312afdab25f6" xsi:nil="true"/>
  </documentManagement>
</p:properties>
</file>

<file path=customXml/itemProps1.xml><?xml version="1.0" encoding="utf-8"?>
<ds:datastoreItem xmlns:ds="http://schemas.openxmlformats.org/officeDocument/2006/customXml" ds:itemID="{E367D73B-BCAD-4B8B-AF5F-77E67412DD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BEFAF94-E283-44DB-9539-DA0CD82079D7}">
  <ds:schemaRefs>
    <ds:schemaRef ds:uri="37475c82-dadc-4e40-94bd-312afdab25f6"/>
    <ds:schemaRef ds:uri="932ee706-f1df-4000-a94c-a15faccc700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AD39AD0-4907-4E7A-921F-E123BDE41D5B}">
  <ds:schemaRefs>
    <ds:schemaRef ds:uri="http://schemas.microsoft.com/office/infopath/2007/PartnerControls"/>
    <ds:schemaRef ds:uri="http://schemas.microsoft.com/office/2006/metadata/properties"/>
    <ds:schemaRef ds:uri="932ee706-f1df-4000-a94c-a15faccc7003"/>
    <ds:schemaRef ds:uri="http://purl.org/dc/terms/"/>
    <ds:schemaRef ds:uri="http://purl.org/dc/elements/1.1/"/>
    <ds:schemaRef ds:uri="http://schemas.microsoft.com/office/2006/documentManagement/types"/>
    <ds:schemaRef ds:uri="http://www.w3.org/XML/1998/namespace"/>
    <ds:schemaRef ds:uri="37475c82-dadc-4e40-94bd-312afdab25f6"/>
    <ds:schemaRef ds:uri="http://purl.org/dc/dcmitype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1055</TotalTime>
  <Words>1079</Words>
  <Application>Microsoft Office PowerPoint</Application>
  <PresentationFormat>A4 210 x 297 mm</PresentationFormat>
  <Paragraphs>220</Paragraphs>
  <Slides>12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20" baseType="lpstr">
      <vt:lpstr>HG丸ｺﾞｼｯｸM-PRO</vt:lpstr>
      <vt:lpstr>Meiryo</vt:lpstr>
      <vt:lpstr>Meiryo</vt:lpstr>
      <vt:lpstr>游ゴシック</vt:lpstr>
      <vt:lpstr>Arial</vt:lpstr>
      <vt:lpstr>Century Gothic</vt:lpstr>
      <vt:lpstr>Times New Roman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二ツ森　拓海</dc:creator>
  <cp:lastModifiedBy>二ツ森　拓海</cp:lastModifiedBy>
  <cp:revision>2</cp:revision>
  <cp:lastPrinted>2024-11-04T23:54:38Z</cp:lastPrinted>
  <dcterms:created xsi:type="dcterms:W3CDTF">2024-06-26T00:57:15Z</dcterms:created>
  <dcterms:modified xsi:type="dcterms:W3CDTF">2025-02-04T05:12:55Z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0x0101008CB839F37F2E8445A3D11A17FF0FB90F</vt:lpwstr>
  </property>
  <property fmtid="{D5CDD505-2E9C-101B-9397-08002B2CF9AE}" pid="3" name="MediaServiceImageTags">
    <vt:lpwstr/>
  </property>
</Properties>
</file>